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sldIdLst>
    <p:sldId id="594" r:id="rId5"/>
    <p:sldId id="609" r:id="rId6"/>
    <p:sldId id="614" r:id="rId7"/>
    <p:sldId id="603" r:id="rId8"/>
    <p:sldId id="604" r:id="rId9"/>
    <p:sldId id="599" r:id="rId10"/>
    <p:sldId id="608" r:id="rId11"/>
    <p:sldId id="601" r:id="rId12"/>
    <p:sldId id="602" r:id="rId13"/>
    <p:sldId id="606" r:id="rId14"/>
    <p:sldId id="607" r:id="rId15"/>
    <p:sldId id="610" r:id="rId16"/>
    <p:sldId id="615" r:id="rId17"/>
    <p:sldId id="613" r:id="rId18"/>
    <p:sldId id="612" r:id="rId19"/>
    <p:sldId id="453" r:id="rId20"/>
  </p:sldIdLst>
  <p:sldSz cx="12192000" cy="6858000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uardo Café" initials="EC" lastIdx="18" clrIdx="0">
    <p:extLst>
      <p:ext uri="{19B8F6BF-5375-455C-9EA6-DF929625EA0E}">
        <p15:presenceInfo xmlns:p15="http://schemas.microsoft.com/office/powerpoint/2012/main" userId="d02aa6f97427f2ff" providerId="Windows Live"/>
      </p:ext>
    </p:extLst>
  </p:cmAuthor>
  <p:cmAuthor id="2" name="Fioravanti, Reinaldo" initials="FR" lastIdx="8" clrIdx="1">
    <p:extLst>
      <p:ext uri="{19B8F6BF-5375-455C-9EA6-DF929625EA0E}">
        <p15:presenceInfo xmlns:p15="http://schemas.microsoft.com/office/powerpoint/2012/main" userId="S::reinaldo_fioravanti@hks.harvard.edu::09dd591c-4e6c-4fa0-8905-6e3eab6329a1" providerId="AD"/>
      </p:ext>
    </p:extLst>
  </p:cmAuthor>
  <p:cmAuthor id="3" name="Microsoft Office User" initials="MOU" lastIdx="2" clrIdx="2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447"/>
    <a:srgbClr val="5AA8A0"/>
    <a:srgbClr val="FFBF00"/>
    <a:srgbClr val="DA5B4C"/>
    <a:srgbClr val="3B5284"/>
    <a:srgbClr val="D44635"/>
    <a:srgbClr val="E52560"/>
    <a:srgbClr val="014D70"/>
    <a:srgbClr val="1B9FD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741AC4-6776-4037-8711-E6717AC22BCC}" v="140" dt="2023-10-04T17:40:37.5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15" autoAdjust="0"/>
    <p:restoredTop sz="93792" autoAdjust="0"/>
  </p:normalViewPr>
  <p:slideViewPr>
    <p:cSldViewPr snapToGrid="0">
      <p:cViewPr varScale="1">
        <p:scale>
          <a:sx n="60" d="100"/>
          <a:sy n="60" d="100"/>
        </p:scale>
        <p:origin x="712" y="4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saldo, Mariano" userId="e7c9884d-b8ae-4447-9114-07e1644a487e" providerId="ADAL" clId="{A6741AC4-6776-4037-8711-E6717AC22BCC}"/>
    <pc:docChg chg="undo custSel addSld delSld modSld">
      <pc:chgData name="Ansaldo, Mariano" userId="e7c9884d-b8ae-4447-9114-07e1644a487e" providerId="ADAL" clId="{A6741AC4-6776-4037-8711-E6717AC22BCC}" dt="2023-10-04T17:42:18.800" v="2105" actId="1035"/>
      <pc:docMkLst>
        <pc:docMk/>
      </pc:docMkLst>
      <pc:sldChg chg="modSp mod">
        <pc:chgData name="Ansaldo, Mariano" userId="e7c9884d-b8ae-4447-9114-07e1644a487e" providerId="ADAL" clId="{A6741AC4-6776-4037-8711-E6717AC22BCC}" dt="2023-10-04T16:44:20.922" v="1841" actId="20577"/>
        <pc:sldMkLst>
          <pc:docMk/>
          <pc:sldMk cId="2319943066" sldId="594"/>
        </pc:sldMkLst>
        <pc:spChg chg="mod">
          <ac:chgData name="Ansaldo, Mariano" userId="e7c9884d-b8ae-4447-9114-07e1644a487e" providerId="ADAL" clId="{A6741AC4-6776-4037-8711-E6717AC22BCC}" dt="2023-10-04T16:44:20.922" v="1841" actId="20577"/>
          <ac:spMkLst>
            <pc:docMk/>
            <pc:sldMk cId="2319943066" sldId="594"/>
            <ac:spMk id="5" creationId="{747B1707-9DC5-ABE7-9155-21EA2219F497}"/>
          </ac:spMkLst>
        </pc:spChg>
      </pc:sldChg>
      <pc:sldChg chg="del mod modShow">
        <pc:chgData name="Ansaldo, Mariano" userId="e7c9884d-b8ae-4447-9114-07e1644a487e" providerId="ADAL" clId="{A6741AC4-6776-4037-8711-E6717AC22BCC}" dt="2023-10-04T16:43:16.696" v="1837" actId="47"/>
        <pc:sldMkLst>
          <pc:docMk/>
          <pc:sldMk cId="2929143593" sldId="595"/>
        </pc:sldMkLst>
      </pc:sldChg>
      <pc:sldChg chg="delSp modSp mod">
        <pc:chgData name="Ansaldo, Mariano" userId="e7c9884d-b8ae-4447-9114-07e1644a487e" providerId="ADAL" clId="{A6741AC4-6776-4037-8711-E6717AC22BCC}" dt="2023-10-04T16:53:18.704" v="1982" actId="1035"/>
        <pc:sldMkLst>
          <pc:docMk/>
          <pc:sldMk cId="2925194865" sldId="599"/>
        </pc:sldMkLst>
        <pc:spChg chg="mod">
          <ac:chgData name="Ansaldo, Mariano" userId="e7c9884d-b8ae-4447-9114-07e1644a487e" providerId="ADAL" clId="{A6741AC4-6776-4037-8711-E6717AC22BCC}" dt="2023-10-04T15:39:35.060" v="795" actId="1036"/>
          <ac:spMkLst>
            <pc:docMk/>
            <pc:sldMk cId="2925194865" sldId="599"/>
            <ac:spMk id="2" creationId="{CCC3B0C6-8B13-E318-A709-299713B5689B}"/>
          </ac:spMkLst>
        </pc:spChg>
        <pc:spChg chg="mod">
          <ac:chgData name="Ansaldo, Mariano" userId="e7c9884d-b8ae-4447-9114-07e1644a487e" providerId="ADAL" clId="{A6741AC4-6776-4037-8711-E6717AC22BCC}" dt="2023-10-04T16:53:18.704" v="1982" actId="1035"/>
          <ac:spMkLst>
            <pc:docMk/>
            <pc:sldMk cId="2925194865" sldId="599"/>
            <ac:spMk id="14" creationId="{00000000-0000-0000-0000-000000000000}"/>
          </ac:spMkLst>
        </pc:spChg>
        <pc:picChg chg="del">
          <ac:chgData name="Ansaldo, Mariano" userId="e7c9884d-b8ae-4447-9114-07e1644a487e" providerId="ADAL" clId="{A6741AC4-6776-4037-8711-E6717AC22BCC}" dt="2023-10-04T15:39:21.516" v="781" actId="478"/>
          <ac:picMkLst>
            <pc:docMk/>
            <pc:sldMk cId="2925194865" sldId="599"/>
            <ac:picMk id="10" creationId="{5CF938A4-BC6A-DE96-DF7B-3BCCC2E21156}"/>
          </ac:picMkLst>
        </pc:picChg>
        <pc:picChg chg="mod">
          <ac:chgData name="Ansaldo, Mariano" userId="e7c9884d-b8ae-4447-9114-07e1644a487e" providerId="ADAL" clId="{A6741AC4-6776-4037-8711-E6717AC22BCC}" dt="2023-10-04T15:39:35.060" v="795" actId="1036"/>
          <ac:picMkLst>
            <pc:docMk/>
            <pc:sldMk cId="2925194865" sldId="599"/>
            <ac:picMk id="11" creationId="{05874AD1-346A-CC6C-9B24-0E1ECE6635A3}"/>
          </ac:picMkLst>
        </pc:picChg>
        <pc:picChg chg="del">
          <ac:chgData name="Ansaldo, Mariano" userId="e7c9884d-b8ae-4447-9114-07e1644a487e" providerId="ADAL" clId="{A6741AC4-6776-4037-8711-E6717AC22BCC}" dt="2023-10-04T15:39:21.516" v="781" actId="478"/>
          <ac:picMkLst>
            <pc:docMk/>
            <pc:sldMk cId="2925194865" sldId="599"/>
            <ac:picMk id="12" creationId="{F3EACA55-3607-F96C-E93B-DD81934DA1D8}"/>
          </ac:picMkLst>
        </pc:picChg>
      </pc:sldChg>
      <pc:sldChg chg="modSp mod">
        <pc:chgData name="Ansaldo, Mariano" userId="e7c9884d-b8ae-4447-9114-07e1644a487e" providerId="ADAL" clId="{A6741AC4-6776-4037-8711-E6717AC22BCC}" dt="2023-10-04T17:41:10.534" v="2080" actId="113"/>
        <pc:sldMkLst>
          <pc:docMk/>
          <pc:sldMk cId="1896416863" sldId="601"/>
        </pc:sldMkLst>
        <pc:spChg chg="mod">
          <ac:chgData name="Ansaldo, Mariano" userId="e7c9884d-b8ae-4447-9114-07e1644a487e" providerId="ADAL" clId="{A6741AC4-6776-4037-8711-E6717AC22BCC}" dt="2023-10-04T15:40:47.231" v="806" actId="948"/>
          <ac:spMkLst>
            <pc:docMk/>
            <pc:sldMk cId="1896416863" sldId="601"/>
            <ac:spMk id="10" creationId="{A8F11753-1B79-E4D8-CCF4-CD83EDC5E06E}"/>
          </ac:spMkLst>
        </pc:spChg>
        <pc:spChg chg="mod">
          <ac:chgData name="Ansaldo, Mariano" userId="e7c9884d-b8ae-4447-9114-07e1644a487e" providerId="ADAL" clId="{A6741AC4-6776-4037-8711-E6717AC22BCC}" dt="2023-10-04T15:42:49.914" v="881" actId="1035"/>
          <ac:spMkLst>
            <pc:docMk/>
            <pc:sldMk cId="1896416863" sldId="601"/>
            <ac:spMk id="13" creationId="{C33E234B-69D9-EF47-AB73-57B19C0BFDCE}"/>
          </ac:spMkLst>
        </pc:spChg>
        <pc:spChg chg="mod">
          <ac:chgData name="Ansaldo, Mariano" userId="e7c9884d-b8ae-4447-9114-07e1644a487e" providerId="ADAL" clId="{A6741AC4-6776-4037-8711-E6717AC22BCC}" dt="2023-10-04T17:41:10.534" v="2080" actId="113"/>
          <ac:spMkLst>
            <pc:docMk/>
            <pc:sldMk cId="1896416863" sldId="601"/>
            <ac:spMk id="14" creationId="{00000000-0000-0000-0000-000000000000}"/>
          </ac:spMkLst>
        </pc:spChg>
        <pc:picChg chg="mod">
          <ac:chgData name="Ansaldo, Mariano" userId="e7c9884d-b8ae-4447-9114-07e1644a487e" providerId="ADAL" clId="{A6741AC4-6776-4037-8711-E6717AC22BCC}" dt="2023-10-04T15:42:16.422" v="872" actId="1037"/>
          <ac:picMkLst>
            <pc:docMk/>
            <pc:sldMk cId="1896416863" sldId="601"/>
            <ac:picMk id="4" creationId="{30A67381-7B17-FB6C-BD3B-73D042A4D626}"/>
          </ac:picMkLst>
        </pc:picChg>
      </pc:sldChg>
      <pc:sldChg chg="modSp mod">
        <pc:chgData name="Ansaldo, Mariano" userId="e7c9884d-b8ae-4447-9114-07e1644a487e" providerId="ADAL" clId="{A6741AC4-6776-4037-8711-E6717AC22BCC}" dt="2023-10-04T17:41:16.953" v="2081" actId="113"/>
        <pc:sldMkLst>
          <pc:docMk/>
          <pc:sldMk cId="2931256971" sldId="602"/>
        </pc:sldMkLst>
        <pc:spChg chg="mod">
          <ac:chgData name="Ansaldo, Mariano" userId="e7c9884d-b8ae-4447-9114-07e1644a487e" providerId="ADAL" clId="{A6741AC4-6776-4037-8711-E6717AC22BCC}" dt="2023-10-04T17:41:16.953" v="2081" actId="113"/>
          <ac:spMkLst>
            <pc:docMk/>
            <pc:sldMk cId="2931256971" sldId="602"/>
            <ac:spMk id="14" creationId="{00000000-0000-0000-0000-000000000000}"/>
          </ac:spMkLst>
        </pc:spChg>
      </pc:sldChg>
      <pc:sldChg chg="modSp mod modAnim">
        <pc:chgData name="Ansaldo, Mariano" userId="e7c9884d-b8ae-4447-9114-07e1644a487e" providerId="ADAL" clId="{A6741AC4-6776-4037-8711-E6717AC22BCC}" dt="2023-10-04T16:52:11.334" v="1966"/>
        <pc:sldMkLst>
          <pc:docMk/>
          <pc:sldMk cId="1563973635" sldId="603"/>
        </pc:sldMkLst>
        <pc:spChg chg="mod">
          <ac:chgData name="Ansaldo, Mariano" userId="e7c9884d-b8ae-4447-9114-07e1644a487e" providerId="ADAL" clId="{A6741AC4-6776-4037-8711-E6717AC22BCC}" dt="2023-10-04T16:51:16.891" v="1965" actId="20577"/>
          <ac:spMkLst>
            <pc:docMk/>
            <pc:sldMk cId="1563973635" sldId="603"/>
            <ac:spMk id="2" creationId="{C71E021E-E022-2657-1FBE-E1AA119FF606}"/>
          </ac:spMkLst>
        </pc:spChg>
        <pc:spChg chg="mod">
          <ac:chgData name="Ansaldo, Mariano" userId="e7c9884d-b8ae-4447-9114-07e1644a487e" providerId="ADAL" clId="{A6741AC4-6776-4037-8711-E6717AC22BCC}" dt="2023-10-04T15:37:22.260" v="729" actId="313"/>
          <ac:spMkLst>
            <pc:docMk/>
            <pc:sldMk cId="1563973635" sldId="603"/>
            <ac:spMk id="4" creationId="{D4B470B1-6BFE-C8AA-7625-10126B022ED1}"/>
          </ac:spMkLst>
        </pc:spChg>
        <pc:spChg chg="mod">
          <ac:chgData name="Ansaldo, Mariano" userId="e7c9884d-b8ae-4447-9114-07e1644a487e" providerId="ADAL" clId="{A6741AC4-6776-4037-8711-E6717AC22BCC}" dt="2023-10-04T16:50:29.219" v="1964" actId="313"/>
          <ac:spMkLst>
            <pc:docMk/>
            <pc:sldMk cId="1563973635" sldId="603"/>
            <ac:spMk id="6" creationId="{652732B0-EBE4-9DAB-4646-4D8969525113}"/>
          </ac:spMkLst>
        </pc:spChg>
        <pc:spChg chg="mod">
          <ac:chgData name="Ansaldo, Mariano" userId="e7c9884d-b8ae-4447-9114-07e1644a487e" providerId="ADAL" clId="{A6741AC4-6776-4037-8711-E6717AC22BCC}" dt="2023-10-04T15:36:54.999" v="727" actId="20577"/>
          <ac:spMkLst>
            <pc:docMk/>
            <pc:sldMk cId="1563973635" sldId="603"/>
            <ac:spMk id="13" creationId="{55D49AA4-CB4F-E24D-A9F7-5BEF86460EE5}"/>
          </ac:spMkLst>
        </pc:spChg>
      </pc:sldChg>
      <pc:sldChg chg="modSp mod">
        <pc:chgData name="Ansaldo, Mariano" userId="e7c9884d-b8ae-4447-9114-07e1644a487e" providerId="ADAL" clId="{A6741AC4-6776-4037-8711-E6717AC22BCC}" dt="2023-10-04T15:39:44.542" v="801" actId="1036"/>
        <pc:sldMkLst>
          <pc:docMk/>
          <pc:sldMk cId="2663797272" sldId="604"/>
        </pc:sldMkLst>
        <pc:spChg chg="mod">
          <ac:chgData name="Ansaldo, Mariano" userId="e7c9884d-b8ae-4447-9114-07e1644a487e" providerId="ADAL" clId="{A6741AC4-6776-4037-8711-E6717AC22BCC}" dt="2023-10-04T15:39:44.542" v="801" actId="1036"/>
          <ac:spMkLst>
            <pc:docMk/>
            <pc:sldMk cId="2663797272" sldId="604"/>
            <ac:spMk id="6" creationId="{E5F48BAF-FE9B-13F4-A9F6-8CECBFE9C942}"/>
          </ac:spMkLst>
        </pc:spChg>
        <pc:spChg chg="mod">
          <ac:chgData name="Ansaldo, Mariano" userId="e7c9884d-b8ae-4447-9114-07e1644a487e" providerId="ADAL" clId="{A6741AC4-6776-4037-8711-E6717AC22BCC}" dt="2023-10-04T15:38:12.349" v="769" actId="20577"/>
          <ac:spMkLst>
            <pc:docMk/>
            <pc:sldMk cId="2663797272" sldId="604"/>
            <ac:spMk id="13" creationId="{55D49AA4-CB4F-E24D-A9F7-5BEF86460EE5}"/>
          </ac:spMkLst>
        </pc:spChg>
        <pc:spChg chg="mod">
          <ac:chgData name="Ansaldo, Mariano" userId="e7c9884d-b8ae-4447-9114-07e1644a487e" providerId="ADAL" clId="{A6741AC4-6776-4037-8711-E6717AC22BCC}" dt="2023-10-04T15:39:44.542" v="801" actId="1036"/>
          <ac:spMkLst>
            <pc:docMk/>
            <pc:sldMk cId="2663797272" sldId="604"/>
            <ac:spMk id="19" creationId="{6F45AA28-389B-F45F-92FB-7D00FD5BAED7}"/>
          </ac:spMkLst>
        </pc:spChg>
        <pc:spChg chg="mod">
          <ac:chgData name="Ansaldo, Mariano" userId="e7c9884d-b8ae-4447-9114-07e1644a487e" providerId="ADAL" clId="{A6741AC4-6776-4037-8711-E6717AC22BCC}" dt="2023-10-04T15:39:44.542" v="801" actId="1036"/>
          <ac:spMkLst>
            <pc:docMk/>
            <pc:sldMk cId="2663797272" sldId="604"/>
            <ac:spMk id="20" creationId="{57DE330F-3A19-339F-F094-07744DBFC523}"/>
          </ac:spMkLst>
        </pc:spChg>
        <pc:spChg chg="mod">
          <ac:chgData name="Ansaldo, Mariano" userId="e7c9884d-b8ae-4447-9114-07e1644a487e" providerId="ADAL" clId="{A6741AC4-6776-4037-8711-E6717AC22BCC}" dt="2023-10-04T15:39:44.542" v="801" actId="1036"/>
          <ac:spMkLst>
            <pc:docMk/>
            <pc:sldMk cId="2663797272" sldId="604"/>
            <ac:spMk id="21" creationId="{47187E68-3E27-C845-3BD9-AA785C2D38F2}"/>
          </ac:spMkLst>
        </pc:spChg>
        <pc:spChg chg="mod">
          <ac:chgData name="Ansaldo, Mariano" userId="e7c9884d-b8ae-4447-9114-07e1644a487e" providerId="ADAL" clId="{A6741AC4-6776-4037-8711-E6717AC22BCC}" dt="2023-10-04T15:39:44.542" v="801" actId="1036"/>
          <ac:spMkLst>
            <pc:docMk/>
            <pc:sldMk cId="2663797272" sldId="604"/>
            <ac:spMk id="24" creationId="{4172D7DC-D843-BC20-B35C-7725BEF8F79D}"/>
          </ac:spMkLst>
        </pc:spChg>
        <pc:spChg chg="mod">
          <ac:chgData name="Ansaldo, Mariano" userId="e7c9884d-b8ae-4447-9114-07e1644a487e" providerId="ADAL" clId="{A6741AC4-6776-4037-8711-E6717AC22BCC}" dt="2023-10-04T15:39:44.542" v="801" actId="1036"/>
          <ac:spMkLst>
            <pc:docMk/>
            <pc:sldMk cId="2663797272" sldId="604"/>
            <ac:spMk id="25" creationId="{E2F819F3-4163-9E93-621A-3AA1D3D98F56}"/>
          </ac:spMkLst>
        </pc:spChg>
        <pc:spChg chg="mod">
          <ac:chgData name="Ansaldo, Mariano" userId="e7c9884d-b8ae-4447-9114-07e1644a487e" providerId="ADAL" clId="{A6741AC4-6776-4037-8711-E6717AC22BCC}" dt="2023-10-04T15:39:44.542" v="801" actId="1036"/>
          <ac:spMkLst>
            <pc:docMk/>
            <pc:sldMk cId="2663797272" sldId="604"/>
            <ac:spMk id="26" creationId="{BAA40F62-3A09-E24B-2147-093BA952C0FB}"/>
          </ac:spMkLst>
        </pc:spChg>
        <pc:spChg chg="mod">
          <ac:chgData name="Ansaldo, Mariano" userId="e7c9884d-b8ae-4447-9114-07e1644a487e" providerId="ADAL" clId="{A6741AC4-6776-4037-8711-E6717AC22BCC}" dt="2023-10-04T15:39:44.542" v="801" actId="1036"/>
          <ac:spMkLst>
            <pc:docMk/>
            <pc:sldMk cId="2663797272" sldId="604"/>
            <ac:spMk id="27" creationId="{593B95AA-463C-730E-E404-830987FCFD1A}"/>
          </ac:spMkLst>
        </pc:spChg>
        <pc:spChg chg="mod">
          <ac:chgData name="Ansaldo, Mariano" userId="e7c9884d-b8ae-4447-9114-07e1644a487e" providerId="ADAL" clId="{A6741AC4-6776-4037-8711-E6717AC22BCC}" dt="2023-10-04T15:39:44.542" v="801" actId="1036"/>
          <ac:spMkLst>
            <pc:docMk/>
            <pc:sldMk cId="2663797272" sldId="604"/>
            <ac:spMk id="30" creationId="{DA9957E8-33B6-1567-C0A5-0E05EFC65CBA}"/>
          </ac:spMkLst>
        </pc:spChg>
        <pc:grpChg chg="mod">
          <ac:chgData name="Ansaldo, Mariano" userId="e7c9884d-b8ae-4447-9114-07e1644a487e" providerId="ADAL" clId="{A6741AC4-6776-4037-8711-E6717AC22BCC}" dt="2023-10-04T15:39:44.542" v="801" actId="1036"/>
          <ac:grpSpMkLst>
            <pc:docMk/>
            <pc:sldMk cId="2663797272" sldId="604"/>
            <ac:grpSpMk id="29" creationId="{C7DFF040-1A17-88F2-DA87-939D74183F66}"/>
          </ac:grpSpMkLst>
        </pc:grpChg>
      </pc:sldChg>
      <pc:sldChg chg="del mod modShow">
        <pc:chgData name="Ansaldo, Mariano" userId="e7c9884d-b8ae-4447-9114-07e1644a487e" providerId="ADAL" clId="{A6741AC4-6776-4037-8711-E6717AC22BCC}" dt="2023-10-04T16:43:16.696" v="1837" actId="47"/>
        <pc:sldMkLst>
          <pc:docMk/>
          <pc:sldMk cId="3089053468" sldId="605"/>
        </pc:sldMkLst>
      </pc:sldChg>
      <pc:sldChg chg="modSp mod">
        <pc:chgData name="Ansaldo, Mariano" userId="e7c9884d-b8ae-4447-9114-07e1644a487e" providerId="ADAL" clId="{A6741AC4-6776-4037-8711-E6717AC22BCC}" dt="2023-10-04T17:41:27.550" v="2082" actId="6549"/>
        <pc:sldMkLst>
          <pc:docMk/>
          <pc:sldMk cId="4222242707" sldId="606"/>
        </pc:sldMkLst>
        <pc:spChg chg="mod">
          <ac:chgData name="Ansaldo, Mariano" userId="e7c9884d-b8ae-4447-9114-07e1644a487e" providerId="ADAL" clId="{A6741AC4-6776-4037-8711-E6717AC22BCC}" dt="2023-10-04T17:41:27.550" v="2082" actId="6549"/>
          <ac:spMkLst>
            <pc:docMk/>
            <pc:sldMk cId="4222242707" sldId="606"/>
            <ac:spMk id="14" creationId="{00000000-0000-0000-0000-000000000000}"/>
          </ac:spMkLst>
        </pc:spChg>
      </pc:sldChg>
      <pc:sldChg chg="modSp mod">
        <pc:chgData name="Ansaldo, Mariano" userId="e7c9884d-b8ae-4447-9114-07e1644a487e" providerId="ADAL" clId="{A6741AC4-6776-4037-8711-E6717AC22BCC}" dt="2023-10-04T17:42:18.800" v="2105" actId="1035"/>
        <pc:sldMkLst>
          <pc:docMk/>
          <pc:sldMk cId="85663691" sldId="607"/>
        </pc:sldMkLst>
        <pc:spChg chg="mod">
          <ac:chgData name="Ansaldo, Mariano" userId="e7c9884d-b8ae-4447-9114-07e1644a487e" providerId="ADAL" clId="{A6741AC4-6776-4037-8711-E6717AC22BCC}" dt="2023-10-04T17:42:18.800" v="2105" actId="1035"/>
          <ac:spMkLst>
            <pc:docMk/>
            <pc:sldMk cId="85663691" sldId="607"/>
            <ac:spMk id="2" creationId="{742A058D-BA3A-EDC2-45C8-64CD253341DC}"/>
          </ac:spMkLst>
        </pc:spChg>
        <pc:spChg chg="mod">
          <ac:chgData name="Ansaldo, Mariano" userId="e7c9884d-b8ae-4447-9114-07e1644a487e" providerId="ADAL" clId="{A6741AC4-6776-4037-8711-E6717AC22BCC}" dt="2023-10-04T17:42:18.800" v="2105" actId="1035"/>
          <ac:spMkLst>
            <pc:docMk/>
            <pc:sldMk cId="85663691" sldId="607"/>
            <ac:spMk id="3" creationId="{D3809D57-5DE8-5A7D-A0AC-C17F355CB385}"/>
          </ac:spMkLst>
        </pc:spChg>
        <pc:spChg chg="mod">
          <ac:chgData name="Ansaldo, Mariano" userId="e7c9884d-b8ae-4447-9114-07e1644a487e" providerId="ADAL" clId="{A6741AC4-6776-4037-8711-E6717AC22BCC}" dt="2023-10-04T17:42:18.800" v="2105" actId="1035"/>
          <ac:spMkLst>
            <pc:docMk/>
            <pc:sldMk cId="85663691" sldId="607"/>
            <ac:spMk id="4" creationId="{749C8322-695E-F685-B7A5-11B5354E44C8}"/>
          </ac:spMkLst>
        </pc:spChg>
        <pc:spChg chg="mod">
          <ac:chgData name="Ansaldo, Mariano" userId="e7c9884d-b8ae-4447-9114-07e1644a487e" providerId="ADAL" clId="{A6741AC4-6776-4037-8711-E6717AC22BCC}" dt="2023-10-04T17:42:18.800" v="2105" actId="1035"/>
          <ac:spMkLst>
            <pc:docMk/>
            <pc:sldMk cId="85663691" sldId="607"/>
            <ac:spMk id="8" creationId="{06D990A9-D278-228E-7BAC-1EF86B90BDC0}"/>
          </ac:spMkLst>
        </pc:spChg>
        <pc:spChg chg="mod">
          <ac:chgData name="Ansaldo, Mariano" userId="e7c9884d-b8ae-4447-9114-07e1644a487e" providerId="ADAL" clId="{A6741AC4-6776-4037-8711-E6717AC22BCC}" dt="2023-10-04T17:42:18.800" v="2105" actId="1035"/>
          <ac:spMkLst>
            <pc:docMk/>
            <pc:sldMk cId="85663691" sldId="607"/>
            <ac:spMk id="9" creationId="{31332462-1AC2-04CE-17F8-13D49A068F07}"/>
          </ac:spMkLst>
        </pc:spChg>
        <pc:spChg chg="mod">
          <ac:chgData name="Ansaldo, Mariano" userId="e7c9884d-b8ae-4447-9114-07e1644a487e" providerId="ADAL" clId="{A6741AC4-6776-4037-8711-E6717AC22BCC}" dt="2023-10-04T17:42:18.800" v="2105" actId="1035"/>
          <ac:spMkLst>
            <pc:docMk/>
            <pc:sldMk cId="85663691" sldId="607"/>
            <ac:spMk id="10" creationId="{20EE22D7-6C2B-D80D-B996-0EC807829777}"/>
          </ac:spMkLst>
        </pc:spChg>
        <pc:spChg chg="mod">
          <ac:chgData name="Ansaldo, Mariano" userId="e7c9884d-b8ae-4447-9114-07e1644a487e" providerId="ADAL" clId="{A6741AC4-6776-4037-8711-E6717AC22BCC}" dt="2023-10-04T17:42:18.800" v="2105" actId="1035"/>
          <ac:spMkLst>
            <pc:docMk/>
            <pc:sldMk cId="85663691" sldId="607"/>
            <ac:spMk id="11" creationId="{78AA81D7-6D1E-655A-7457-41C050BFEA55}"/>
          </ac:spMkLst>
        </pc:spChg>
        <pc:spChg chg="mod">
          <ac:chgData name="Ansaldo, Mariano" userId="e7c9884d-b8ae-4447-9114-07e1644a487e" providerId="ADAL" clId="{A6741AC4-6776-4037-8711-E6717AC22BCC}" dt="2023-10-04T17:42:18.800" v="2105" actId="1035"/>
          <ac:spMkLst>
            <pc:docMk/>
            <pc:sldMk cId="85663691" sldId="607"/>
            <ac:spMk id="12" creationId="{7A6F402C-10C5-317B-71B8-B8C19135FBD4}"/>
          </ac:spMkLst>
        </pc:spChg>
        <pc:spChg chg="mod">
          <ac:chgData name="Ansaldo, Mariano" userId="e7c9884d-b8ae-4447-9114-07e1644a487e" providerId="ADAL" clId="{A6741AC4-6776-4037-8711-E6717AC22BCC}" dt="2023-10-04T17:42:18.800" v="2105" actId="1035"/>
          <ac:spMkLst>
            <pc:docMk/>
            <pc:sldMk cId="85663691" sldId="607"/>
            <ac:spMk id="13" creationId="{62F69975-E69D-A089-F810-D31371C275D1}"/>
          </ac:spMkLst>
        </pc:spChg>
        <pc:spChg chg="mod">
          <ac:chgData name="Ansaldo, Mariano" userId="e7c9884d-b8ae-4447-9114-07e1644a487e" providerId="ADAL" clId="{A6741AC4-6776-4037-8711-E6717AC22BCC}" dt="2023-10-04T17:42:10.317" v="2092" actId="20577"/>
          <ac:spMkLst>
            <pc:docMk/>
            <pc:sldMk cId="85663691" sldId="607"/>
            <ac:spMk id="14" creationId="{00000000-0000-0000-0000-000000000000}"/>
          </ac:spMkLst>
        </pc:spChg>
        <pc:spChg chg="mod">
          <ac:chgData name="Ansaldo, Mariano" userId="e7c9884d-b8ae-4447-9114-07e1644a487e" providerId="ADAL" clId="{A6741AC4-6776-4037-8711-E6717AC22BCC}" dt="2023-10-04T17:42:18.800" v="2105" actId="1035"/>
          <ac:spMkLst>
            <pc:docMk/>
            <pc:sldMk cId="85663691" sldId="607"/>
            <ac:spMk id="17" creationId="{5D590A49-8BA5-86AD-2B3E-97C6B7D86A4A}"/>
          </ac:spMkLst>
        </pc:spChg>
      </pc:sldChg>
      <pc:sldChg chg="modSp mod">
        <pc:chgData name="Ansaldo, Mariano" userId="e7c9884d-b8ae-4447-9114-07e1644a487e" providerId="ADAL" clId="{A6741AC4-6776-4037-8711-E6717AC22BCC}" dt="2023-10-04T17:41:06.570" v="2079" actId="113"/>
        <pc:sldMkLst>
          <pc:docMk/>
          <pc:sldMk cId="979403257" sldId="608"/>
        </pc:sldMkLst>
        <pc:spChg chg="mod">
          <ac:chgData name="Ansaldo, Mariano" userId="e7c9884d-b8ae-4447-9114-07e1644a487e" providerId="ADAL" clId="{A6741AC4-6776-4037-8711-E6717AC22BCC}" dt="2023-10-04T16:55:19.471" v="2047" actId="20577"/>
          <ac:spMkLst>
            <pc:docMk/>
            <pc:sldMk cId="979403257" sldId="608"/>
            <ac:spMk id="4" creationId="{D2BBB27A-A444-7D95-090D-22CB232D1A38}"/>
          </ac:spMkLst>
        </pc:spChg>
        <pc:spChg chg="mod">
          <ac:chgData name="Ansaldo, Mariano" userId="e7c9884d-b8ae-4447-9114-07e1644a487e" providerId="ADAL" clId="{A6741AC4-6776-4037-8711-E6717AC22BCC}" dt="2023-10-04T17:41:06.570" v="2079" actId="113"/>
          <ac:spMkLst>
            <pc:docMk/>
            <pc:sldMk cId="979403257" sldId="608"/>
            <ac:spMk id="14" creationId="{00000000-0000-0000-0000-000000000000}"/>
          </ac:spMkLst>
        </pc:spChg>
      </pc:sldChg>
      <pc:sldChg chg="addSp delSp modSp del mod delAnim modAnim">
        <pc:chgData name="Ansaldo, Mariano" userId="e7c9884d-b8ae-4447-9114-07e1644a487e" providerId="ADAL" clId="{A6741AC4-6776-4037-8711-E6717AC22BCC}" dt="2023-10-04T16:00:09.718" v="1113" actId="47"/>
        <pc:sldMkLst>
          <pc:docMk/>
          <pc:sldMk cId="1106263112" sldId="611"/>
        </pc:sldMkLst>
        <pc:spChg chg="add mod">
          <ac:chgData name="Ansaldo, Mariano" userId="e7c9884d-b8ae-4447-9114-07e1644a487e" providerId="ADAL" clId="{A6741AC4-6776-4037-8711-E6717AC22BCC}" dt="2023-10-04T15:47:56.496" v="918"/>
          <ac:spMkLst>
            <pc:docMk/>
            <pc:sldMk cId="1106263112" sldId="611"/>
            <ac:spMk id="2" creationId="{CDD9E083-F747-DC4F-EBA8-F0090F0E7A53}"/>
          </ac:spMkLst>
        </pc:spChg>
        <pc:spChg chg="add mod">
          <ac:chgData name="Ansaldo, Mariano" userId="e7c9884d-b8ae-4447-9114-07e1644a487e" providerId="ADAL" clId="{A6741AC4-6776-4037-8711-E6717AC22BCC}" dt="2023-10-04T15:47:56.496" v="918"/>
          <ac:spMkLst>
            <pc:docMk/>
            <pc:sldMk cId="1106263112" sldId="611"/>
            <ac:spMk id="3" creationId="{9F68A602-6772-570F-0894-7EEEFFC0C1D4}"/>
          </ac:spMkLst>
        </pc:spChg>
        <pc:spChg chg="mod">
          <ac:chgData name="Ansaldo, Mariano" userId="e7c9884d-b8ae-4447-9114-07e1644a487e" providerId="ADAL" clId="{A6741AC4-6776-4037-8711-E6717AC22BCC}" dt="2023-10-04T15:46:59.308" v="915" actId="20577"/>
          <ac:spMkLst>
            <pc:docMk/>
            <pc:sldMk cId="1106263112" sldId="611"/>
            <ac:spMk id="14" creationId="{00000000-0000-0000-0000-000000000000}"/>
          </ac:spMkLst>
        </pc:spChg>
        <pc:spChg chg="mod">
          <ac:chgData name="Ansaldo, Mariano" userId="e7c9884d-b8ae-4447-9114-07e1644a487e" providerId="ADAL" clId="{A6741AC4-6776-4037-8711-E6717AC22BCC}" dt="2023-10-04T15:48:02.577" v="919" actId="1076"/>
          <ac:spMkLst>
            <pc:docMk/>
            <pc:sldMk cId="1106263112" sldId="611"/>
            <ac:spMk id="18" creationId="{AE3B843B-300E-0259-7803-0628AF219940}"/>
          </ac:spMkLst>
        </pc:spChg>
        <pc:spChg chg="del">
          <ac:chgData name="Ansaldo, Mariano" userId="e7c9884d-b8ae-4447-9114-07e1644a487e" providerId="ADAL" clId="{A6741AC4-6776-4037-8711-E6717AC22BCC}" dt="2023-10-04T15:46:53.313" v="914" actId="478"/>
          <ac:spMkLst>
            <pc:docMk/>
            <pc:sldMk cId="1106263112" sldId="611"/>
            <ac:spMk id="19" creationId="{B176816D-3B15-C0A5-ACA7-64737D404B4E}"/>
          </ac:spMkLst>
        </pc:spChg>
        <pc:spChg chg="del">
          <ac:chgData name="Ansaldo, Mariano" userId="e7c9884d-b8ae-4447-9114-07e1644a487e" providerId="ADAL" clId="{A6741AC4-6776-4037-8711-E6717AC22BCC}" dt="2023-10-04T15:46:48.969" v="913" actId="478"/>
          <ac:spMkLst>
            <pc:docMk/>
            <pc:sldMk cId="1106263112" sldId="611"/>
            <ac:spMk id="20" creationId="{1E6FF7DD-C407-9F67-1538-6492A1660710}"/>
          </ac:spMkLst>
        </pc:spChg>
        <pc:spChg chg="del">
          <ac:chgData name="Ansaldo, Mariano" userId="e7c9884d-b8ae-4447-9114-07e1644a487e" providerId="ADAL" clId="{A6741AC4-6776-4037-8711-E6717AC22BCC}" dt="2023-10-04T15:46:45.954" v="912" actId="478"/>
          <ac:spMkLst>
            <pc:docMk/>
            <pc:sldMk cId="1106263112" sldId="611"/>
            <ac:spMk id="21" creationId="{6AD5967E-BCA4-D7A8-386F-D6BBCCBE4083}"/>
          </ac:spMkLst>
        </pc:spChg>
      </pc:sldChg>
      <pc:sldChg chg="modSp mod">
        <pc:chgData name="Ansaldo, Mariano" userId="e7c9884d-b8ae-4447-9114-07e1644a487e" providerId="ADAL" clId="{A6741AC4-6776-4037-8711-E6717AC22BCC}" dt="2023-10-04T16:42:52.727" v="1836" actId="20577"/>
        <pc:sldMkLst>
          <pc:docMk/>
          <pc:sldMk cId="1461014583" sldId="612"/>
        </pc:sldMkLst>
        <pc:spChg chg="mod">
          <ac:chgData name="Ansaldo, Mariano" userId="e7c9884d-b8ae-4447-9114-07e1644a487e" providerId="ADAL" clId="{A6741AC4-6776-4037-8711-E6717AC22BCC}" dt="2023-10-04T16:41:23.960" v="1791" actId="20577"/>
          <ac:spMkLst>
            <pc:docMk/>
            <pc:sldMk cId="1461014583" sldId="612"/>
            <ac:spMk id="9" creationId="{496D2EE8-DBF9-9312-0610-6E788B2A8467}"/>
          </ac:spMkLst>
        </pc:spChg>
        <pc:spChg chg="mod">
          <ac:chgData name="Ansaldo, Mariano" userId="e7c9884d-b8ae-4447-9114-07e1644a487e" providerId="ADAL" clId="{A6741AC4-6776-4037-8711-E6717AC22BCC}" dt="2023-10-04T16:42:52.727" v="1836" actId="20577"/>
          <ac:spMkLst>
            <pc:docMk/>
            <pc:sldMk cId="1461014583" sldId="612"/>
            <ac:spMk id="11" creationId="{BC4411A0-BDD0-46ED-B757-2761297ACFFE}"/>
          </ac:spMkLst>
        </pc:spChg>
        <pc:spChg chg="mod">
          <ac:chgData name="Ansaldo, Mariano" userId="e7c9884d-b8ae-4447-9114-07e1644a487e" providerId="ADAL" clId="{A6741AC4-6776-4037-8711-E6717AC22BCC}" dt="2023-10-04T16:40:19.607" v="1785" actId="20577"/>
          <ac:spMkLst>
            <pc:docMk/>
            <pc:sldMk cId="1461014583" sldId="612"/>
            <ac:spMk id="14" creationId="{00000000-0000-0000-0000-000000000000}"/>
          </ac:spMkLst>
        </pc:spChg>
        <pc:spChg chg="mod">
          <ac:chgData name="Ansaldo, Mariano" userId="e7c9884d-b8ae-4447-9114-07e1644a487e" providerId="ADAL" clId="{A6741AC4-6776-4037-8711-E6717AC22BCC}" dt="2023-10-04T16:41:13.413" v="1789" actId="20577"/>
          <ac:spMkLst>
            <pc:docMk/>
            <pc:sldMk cId="1461014583" sldId="612"/>
            <ac:spMk id="18" creationId="{AE3B843B-300E-0259-7803-0628AF219940}"/>
          </ac:spMkLst>
        </pc:spChg>
      </pc:sldChg>
      <pc:sldChg chg="addSp delSp modSp mod">
        <pc:chgData name="Ansaldo, Mariano" userId="e7c9884d-b8ae-4447-9114-07e1644a487e" providerId="ADAL" clId="{A6741AC4-6776-4037-8711-E6717AC22BCC}" dt="2023-10-04T16:39:46.834" v="1767" actId="12788"/>
        <pc:sldMkLst>
          <pc:docMk/>
          <pc:sldMk cId="1320183154" sldId="613"/>
        </pc:sldMkLst>
        <pc:spChg chg="mod">
          <ac:chgData name="Ansaldo, Mariano" userId="e7c9884d-b8ae-4447-9114-07e1644a487e" providerId="ADAL" clId="{A6741AC4-6776-4037-8711-E6717AC22BCC}" dt="2023-10-04T16:36:10.316" v="1662" actId="14100"/>
          <ac:spMkLst>
            <pc:docMk/>
            <pc:sldMk cId="1320183154" sldId="613"/>
            <ac:spMk id="2" creationId="{BB742AFC-4EF8-D316-5613-409CF5ECC125}"/>
          </ac:spMkLst>
        </pc:spChg>
        <pc:spChg chg="mod">
          <ac:chgData name="Ansaldo, Mariano" userId="e7c9884d-b8ae-4447-9114-07e1644a487e" providerId="ADAL" clId="{A6741AC4-6776-4037-8711-E6717AC22BCC}" dt="2023-10-04T16:36:27.299" v="1667" actId="1038"/>
          <ac:spMkLst>
            <pc:docMk/>
            <pc:sldMk cId="1320183154" sldId="613"/>
            <ac:spMk id="3" creationId="{F9F00311-6DEC-D27A-09D1-94E7B5E47D5A}"/>
          </ac:spMkLst>
        </pc:spChg>
        <pc:spChg chg="del mod">
          <ac:chgData name="Ansaldo, Mariano" userId="e7c9884d-b8ae-4447-9114-07e1644a487e" providerId="ADAL" clId="{A6741AC4-6776-4037-8711-E6717AC22BCC}" dt="2023-10-04T16:21:01.387" v="1507" actId="478"/>
          <ac:spMkLst>
            <pc:docMk/>
            <pc:sldMk cId="1320183154" sldId="613"/>
            <ac:spMk id="4" creationId="{FDD0CAE4-A7A4-CFAA-DCB6-FDEA81EFE5B8}"/>
          </ac:spMkLst>
        </pc:spChg>
        <pc:spChg chg="mod">
          <ac:chgData name="Ansaldo, Mariano" userId="e7c9884d-b8ae-4447-9114-07e1644a487e" providerId="ADAL" clId="{A6741AC4-6776-4037-8711-E6717AC22BCC}" dt="2023-10-04T16:37:08.383" v="1675" actId="404"/>
          <ac:spMkLst>
            <pc:docMk/>
            <pc:sldMk cId="1320183154" sldId="613"/>
            <ac:spMk id="8" creationId="{AFA67405-B06B-B3E0-4645-753FC88B7074}"/>
          </ac:spMkLst>
        </pc:spChg>
        <pc:spChg chg="del mod">
          <ac:chgData name="Ansaldo, Mariano" userId="e7c9884d-b8ae-4447-9114-07e1644a487e" providerId="ADAL" clId="{A6741AC4-6776-4037-8711-E6717AC22BCC}" dt="2023-10-04T16:15:02.642" v="1380" actId="478"/>
          <ac:spMkLst>
            <pc:docMk/>
            <pc:sldMk cId="1320183154" sldId="613"/>
            <ac:spMk id="9" creationId="{432CB1D5-29A0-EFE5-0DEC-2078BB547C15}"/>
          </ac:spMkLst>
        </pc:spChg>
        <pc:spChg chg="mod">
          <ac:chgData name="Ansaldo, Mariano" userId="e7c9884d-b8ae-4447-9114-07e1644a487e" providerId="ADAL" clId="{A6741AC4-6776-4037-8711-E6717AC22BCC}" dt="2023-10-04T16:35:54.615" v="1659" actId="1036"/>
          <ac:spMkLst>
            <pc:docMk/>
            <pc:sldMk cId="1320183154" sldId="613"/>
            <ac:spMk id="10" creationId="{CF031365-D69E-2A06-37D6-B9543AF7383D}"/>
          </ac:spMkLst>
        </pc:spChg>
        <pc:spChg chg="mod">
          <ac:chgData name="Ansaldo, Mariano" userId="e7c9884d-b8ae-4447-9114-07e1644a487e" providerId="ADAL" clId="{A6741AC4-6776-4037-8711-E6717AC22BCC}" dt="2023-10-04T16:36:34.299" v="1671" actId="20577"/>
          <ac:spMkLst>
            <pc:docMk/>
            <pc:sldMk cId="1320183154" sldId="613"/>
            <ac:spMk id="11" creationId="{365583BC-6584-4F8E-08C9-17AC00C48126}"/>
          </ac:spMkLst>
        </pc:spChg>
        <pc:spChg chg="del mod">
          <ac:chgData name="Ansaldo, Mariano" userId="e7c9884d-b8ae-4447-9114-07e1644a487e" providerId="ADAL" clId="{A6741AC4-6776-4037-8711-E6717AC22BCC}" dt="2023-10-04T16:21:01.387" v="1507" actId="478"/>
          <ac:spMkLst>
            <pc:docMk/>
            <pc:sldMk cId="1320183154" sldId="613"/>
            <ac:spMk id="12" creationId="{2236D6EA-B6F1-B529-A5E5-346E48A91D1B}"/>
          </ac:spMkLst>
        </pc:spChg>
        <pc:spChg chg="mod">
          <ac:chgData name="Ansaldo, Mariano" userId="e7c9884d-b8ae-4447-9114-07e1644a487e" providerId="ADAL" clId="{A6741AC4-6776-4037-8711-E6717AC22BCC}" dt="2023-10-04T16:29:42.679" v="1631" actId="20577"/>
          <ac:spMkLst>
            <pc:docMk/>
            <pc:sldMk cId="1320183154" sldId="613"/>
            <ac:spMk id="14" creationId="{00000000-0000-0000-0000-000000000000}"/>
          </ac:spMkLst>
        </pc:spChg>
        <pc:spChg chg="add mod ord">
          <ac:chgData name="Ansaldo, Mariano" userId="e7c9884d-b8ae-4447-9114-07e1644a487e" providerId="ADAL" clId="{A6741AC4-6776-4037-8711-E6717AC22BCC}" dt="2023-10-04T16:38:01.588" v="1694" actId="1035"/>
          <ac:spMkLst>
            <pc:docMk/>
            <pc:sldMk cId="1320183154" sldId="613"/>
            <ac:spMk id="20" creationId="{8FC6AD67-B370-216C-BA5F-2A196CABEC98}"/>
          </ac:spMkLst>
        </pc:spChg>
        <pc:spChg chg="mod">
          <ac:chgData name="Ansaldo, Mariano" userId="e7c9884d-b8ae-4447-9114-07e1644a487e" providerId="ADAL" clId="{A6741AC4-6776-4037-8711-E6717AC22BCC}" dt="2023-10-04T16:39:29.279" v="1765" actId="12788"/>
          <ac:spMkLst>
            <pc:docMk/>
            <pc:sldMk cId="1320183154" sldId="613"/>
            <ac:spMk id="31" creationId="{A4BAA596-0432-8A99-5F60-FDF99F345498}"/>
          </ac:spMkLst>
        </pc:spChg>
        <pc:spChg chg="mod">
          <ac:chgData name="Ansaldo, Mariano" userId="e7c9884d-b8ae-4447-9114-07e1644a487e" providerId="ADAL" clId="{A6741AC4-6776-4037-8711-E6717AC22BCC}" dt="2023-10-04T16:39:38.824" v="1766" actId="12788"/>
          <ac:spMkLst>
            <pc:docMk/>
            <pc:sldMk cId="1320183154" sldId="613"/>
            <ac:spMk id="32" creationId="{0796C7C9-13F7-9A60-F731-024A840494CD}"/>
          </ac:spMkLst>
        </pc:spChg>
        <pc:spChg chg="mod">
          <ac:chgData name="Ansaldo, Mariano" userId="e7c9884d-b8ae-4447-9114-07e1644a487e" providerId="ADAL" clId="{A6741AC4-6776-4037-8711-E6717AC22BCC}" dt="2023-10-04T16:39:46.834" v="1767" actId="12788"/>
          <ac:spMkLst>
            <pc:docMk/>
            <pc:sldMk cId="1320183154" sldId="613"/>
            <ac:spMk id="33" creationId="{1655133B-EC46-5FDB-2160-5B6A8DE27429}"/>
          </ac:spMkLst>
        </pc:spChg>
        <pc:spChg chg="del mod">
          <ac:chgData name="Ansaldo, Mariano" userId="e7c9884d-b8ae-4447-9114-07e1644a487e" providerId="ADAL" clId="{A6741AC4-6776-4037-8711-E6717AC22BCC}" dt="2023-10-04T16:21:13.238" v="1508" actId="478"/>
          <ac:spMkLst>
            <pc:docMk/>
            <pc:sldMk cId="1320183154" sldId="613"/>
            <ac:spMk id="34" creationId="{32A487DC-DA0C-E33C-C70A-EB48CFD37E9A}"/>
          </ac:spMkLst>
        </pc:spChg>
        <pc:graphicFrameChg chg="add mod modGraphic">
          <ac:chgData name="Ansaldo, Mariano" userId="e7c9884d-b8ae-4447-9114-07e1644a487e" providerId="ADAL" clId="{A6741AC4-6776-4037-8711-E6717AC22BCC}" dt="2023-10-04T16:38:13.731" v="1706" actId="1037"/>
          <ac:graphicFrameMkLst>
            <pc:docMk/>
            <pc:sldMk cId="1320183154" sldId="613"/>
            <ac:graphicFrameMk id="13" creationId="{38B3C594-F4FB-1B03-8DDC-0417EFBC4127}"/>
          </ac:graphicFrameMkLst>
        </pc:graphicFrameChg>
        <pc:cxnChg chg="mod">
          <ac:chgData name="Ansaldo, Mariano" userId="e7c9884d-b8ae-4447-9114-07e1644a487e" providerId="ADAL" clId="{A6741AC4-6776-4037-8711-E6717AC22BCC}" dt="2023-10-04T16:39:29.279" v="1765" actId="12788"/>
          <ac:cxnSpMkLst>
            <pc:docMk/>
            <pc:sldMk cId="1320183154" sldId="613"/>
            <ac:cxnSpMk id="16" creationId="{5A798848-C761-7C89-626C-DC8A70AC51E1}"/>
          </ac:cxnSpMkLst>
        </pc:cxnChg>
        <pc:cxnChg chg="mod">
          <ac:chgData name="Ansaldo, Mariano" userId="e7c9884d-b8ae-4447-9114-07e1644a487e" providerId="ADAL" clId="{A6741AC4-6776-4037-8711-E6717AC22BCC}" dt="2023-10-04T16:39:38.824" v="1766" actId="12788"/>
          <ac:cxnSpMkLst>
            <pc:docMk/>
            <pc:sldMk cId="1320183154" sldId="613"/>
            <ac:cxnSpMk id="17" creationId="{FA3F2AC1-7E8A-8E28-B183-49FEE14BAE4B}"/>
          </ac:cxnSpMkLst>
        </pc:cxnChg>
        <pc:cxnChg chg="add del mod">
          <ac:chgData name="Ansaldo, Mariano" userId="e7c9884d-b8ae-4447-9114-07e1644a487e" providerId="ADAL" clId="{A6741AC4-6776-4037-8711-E6717AC22BCC}" dt="2023-10-04T16:17:00.518" v="1420" actId="478"/>
          <ac:cxnSpMkLst>
            <pc:docMk/>
            <pc:sldMk cId="1320183154" sldId="613"/>
            <ac:cxnSpMk id="19" creationId="{5430FB10-38F3-7C3D-B7DF-9C03F00E3E59}"/>
          </ac:cxnSpMkLst>
        </pc:cxnChg>
        <pc:cxnChg chg="mod">
          <ac:chgData name="Ansaldo, Mariano" userId="e7c9884d-b8ae-4447-9114-07e1644a487e" providerId="ADAL" clId="{A6741AC4-6776-4037-8711-E6717AC22BCC}" dt="2023-10-04T16:39:46.834" v="1767" actId="12788"/>
          <ac:cxnSpMkLst>
            <pc:docMk/>
            <pc:sldMk cId="1320183154" sldId="613"/>
            <ac:cxnSpMk id="24" creationId="{9B6B9AF9-0748-3245-3B25-290A023AED41}"/>
          </ac:cxnSpMkLst>
        </pc:cxnChg>
        <pc:cxnChg chg="del mod">
          <ac:chgData name="Ansaldo, Mariano" userId="e7c9884d-b8ae-4447-9114-07e1644a487e" providerId="ADAL" clId="{A6741AC4-6776-4037-8711-E6717AC22BCC}" dt="2023-10-04T16:21:13.238" v="1508" actId="478"/>
          <ac:cxnSpMkLst>
            <pc:docMk/>
            <pc:sldMk cId="1320183154" sldId="613"/>
            <ac:cxnSpMk id="25" creationId="{A35745B5-EDA1-6413-FEDD-A7DB7B0B6915}"/>
          </ac:cxnSpMkLst>
        </pc:cxnChg>
      </pc:sldChg>
      <pc:sldChg chg="addSp delSp modSp add del mod">
        <pc:chgData name="Ansaldo, Mariano" userId="e7c9884d-b8ae-4447-9114-07e1644a487e" providerId="ADAL" clId="{A6741AC4-6776-4037-8711-E6717AC22BCC}" dt="2023-10-04T14:11:16.305" v="10" actId="47"/>
        <pc:sldMkLst>
          <pc:docMk/>
          <pc:sldMk cId="471536055" sldId="614"/>
        </pc:sldMkLst>
        <pc:spChg chg="del">
          <ac:chgData name="Ansaldo, Mariano" userId="e7c9884d-b8ae-4447-9114-07e1644a487e" providerId="ADAL" clId="{A6741AC4-6776-4037-8711-E6717AC22BCC}" dt="2023-10-04T13:56:57.465" v="3" actId="478"/>
          <ac:spMkLst>
            <pc:docMk/>
            <pc:sldMk cId="471536055" sldId="614"/>
            <ac:spMk id="2" creationId="{5EF404EC-2F21-A41F-0C4B-9A94467C6B96}"/>
          </ac:spMkLst>
        </pc:spChg>
        <pc:spChg chg="del">
          <ac:chgData name="Ansaldo, Mariano" userId="e7c9884d-b8ae-4447-9114-07e1644a487e" providerId="ADAL" clId="{A6741AC4-6776-4037-8711-E6717AC22BCC}" dt="2023-10-04T13:56:57.465" v="3" actId="478"/>
          <ac:spMkLst>
            <pc:docMk/>
            <pc:sldMk cId="471536055" sldId="614"/>
            <ac:spMk id="3" creationId="{12645334-B5EC-AD87-29F5-60A46D94651D}"/>
          </ac:spMkLst>
        </pc:spChg>
        <pc:spChg chg="del">
          <ac:chgData name="Ansaldo, Mariano" userId="e7c9884d-b8ae-4447-9114-07e1644a487e" providerId="ADAL" clId="{A6741AC4-6776-4037-8711-E6717AC22BCC}" dt="2023-10-04T13:56:57.465" v="3" actId="478"/>
          <ac:spMkLst>
            <pc:docMk/>
            <pc:sldMk cId="471536055" sldId="614"/>
            <ac:spMk id="4" creationId="{2763671A-C0C2-B557-34FC-644C07D4BE55}"/>
          </ac:spMkLst>
        </pc:spChg>
        <pc:spChg chg="del">
          <ac:chgData name="Ansaldo, Mariano" userId="e7c9884d-b8ae-4447-9114-07e1644a487e" providerId="ADAL" clId="{A6741AC4-6776-4037-8711-E6717AC22BCC}" dt="2023-10-04T13:56:57.465" v="3" actId="478"/>
          <ac:spMkLst>
            <pc:docMk/>
            <pc:sldMk cId="471536055" sldId="614"/>
            <ac:spMk id="8" creationId="{310163ED-B9D5-4EA0-75C1-A93F2A268FC0}"/>
          </ac:spMkLst>
        </pc:spChg>
        <pc:spChg chg="del">
          <ac:chgData name="Ansaldo, Mariano" userId="e7c9884d-b8ae-4447-9114-07e1644a487e" providerId="ADAL" clId="{A6741AC4-6776-4037-8711-E6717AC22BCC}" dt="2023-10-04T13:56:57.465" v="3" actId="478"/>
          <ac:spMkLst>
            <pc:docMk/>
            <pc:sldMk cId="471536055" sldId="614"/>
            <ac:spMk id="9" creationId="{BA2CA999-F049-1686-E7E2-5BA5D1C67FD5}"/>
          </ac:spMkLst>
        </pc:spChg>
        <pc:spChg chg="del">
          <ac:chgData name="Ansaldo, Mariano" userId="e7c9884d-b8ae-4447-9114-07e1644a487e" providerId="ADAL" clId="{A6741AC4-6776-4037-8711-E6717AC22BCC}" dt="2023-10-04T13:56:57.465" v="3" actId="478"/>
          <ac:spMkLst>
            <pc:docMk/>
            <pc:sldMk cId="471536055" sldId="614"/>
            <ac:spMk id="10" creationId="{AB6EA5D3-CD60-C205-0899-A785A54EE071}"/>
          </ac:spMkLst>
        </pc:spChg>
        <pc:spChg chg="del">
          <ac:chgData name="Ansaldo, Mariano" userId="e7c9884d-b8ae-4447-9114-07e1644a487e" providerId="ADAL" clId="{A6741AC4-6776-4037-8711-E6717AC22BCC}" dt="2023-10-04T13:56:57.465" v="3" actId="478"/>
          <ac:spMkLst>
            <pc:docMk/>
            <pc:sldMk cId="471536055" sldId="614"/>
            <ac:spMk id="13" creationId="{99A534BD-4AAE-A2E2-8F43-FB6A98C3A4D2}"/>
          </ac:spMkLst>
        </pc:spChg>
        <pc:spChg chg="del">
          <ac:chgData name="Ansaldo, Mariano" userId="e7c9884d-b8ae-4447-9114-07e1644a487e" providerId="ADAL" clId="{A6741AC4-6776-4037-8711-E6717AC22BCC}" dt="2023-10-04T13:56:57.465" v="3" actId="478"/>
          <ac:spMkLst>
            <pc:docMk/>
            <pc:sldMk cId="471536055" sldId="614"/>
            <ac:spMk id="16" creationId="{1572A55B-46ED-18C8-9A1B-826FE3323877}"/>
          </ac:spMkLst>
        </pc:spChg>
        <pc:spChg chg="del">
          <ac:chgData name="Ansaldo, Mariano" userId="e7c9884d-b8ae-4447-9114-07e1644a487e" providerId="ADAL" clId="{A6741AC4-6776-4037-8711-E6717AC22BCC}" dt="2023-10-04T13:56:57.465" v="3" actId="478"/>
          <ac:spMkLst>
            <pc:docMk/>
            <pc:sldMk cId="471536055" sldId="614"/>
            <ac:spMk id="17" creationId="{56020C3A-7F97-EAA5-3CE6-EC9C0DF63D6F}"/>
          </ac:spMkLst>
        </pc:spChg>
        <pc:spChg chg="del">
          <ac:chgData name="Ansaldo, Mariano" userId="e7c9884d-b8ae-4447-9114-07e1644a487e" providerId="ADAL" clId="{A6741AC4-6776-4037-8711-E6717AC22BCC}" dt="2023-10-04T13:56:57.465" v="3" actId="478"/>
          <ac:spMkLst>
            <pc:docMk/>
            <pc:sldMk cId="471536055" sldId="614"/>
            <ac:spMk id="18" creationId="{1D45C34A-8CCD-C9A2-51D8-6BA4C90303A9}"/>
          </ac:spMkLst>
        </pc:spChg>
        <pc:spChg chg="del">
          <ac:chgData name="Ansaldo, Mariano" userId="e7c9884d-b8ae-4447-9114-07e1644a487e" providerId="ADAL" clId="{A6741AC4-6776-4037-8711-E6717AC22BCC}" dt="2023-10-04T13:56:57.465" v="3" actId="478"/>
          <ac:spMkLst>
            <pc:docMk/>
            <pc:sldMk cId="471536055" sldId="614"/>
            <ac:spMk id="19" creationId="{72FCE831-62E6-2AC4-CAF3-4DFA659345B9}"/>
          </ac:spMkLst>
        </pc:spChg>
        <pc:spChg chg="del">
          <ac:chgData name="Ansaldo, Mariano" userId="e7c9884d-b8ae-4447-9114-07e1644a487e" providerId="ADAL" clId="{A6741AC4-6776-4037-8711-E6717AC22BCC}" dt="2023-10-04T13:56:57.465" v="3" actId="478"/>
          <ac:spMkLst>
            <pc:docMk/>
            <pc:sldMk cId="471536055" sldId="614"/>
            <ac:spMk id="20" creationId="{8248D7EA-EA97-66CB-9D19-EF89AF49410D}"/>
          </ac:spMkLst>
        </pc:spChg>
        <pc:picChg chg="add mod">
          <ac:chgData name="Ansaldo, Mariano" userId="e7c9884d-b8ae-4447-9114-07e1644a487e" providerId="ADAL" clId="{A6741AC4-6776-4037-8711-E6717AC22BCC}" dt="2023-10-04T14:09:57.540" v="9" actId="1076"/>
          <ac:picMkLst>
            <pc:docMk/>
            <pc:sldMk cId="471536055" sldId="614"/>
            <ac:picMk id="11" creationId="{FCBD5E71-2881-7F4B-AFE7-2F6B7D3541F6}"/>
          </ac:picMkLst>
        </pc:picChg>
      </pc:sldChg>
      <pc:sldChg chg="new del">
        <pc:chgData name="Ansaldo, Mariano" userId="e7c9884d-b8ae-4447-9114-07e1644a487e" providerId="ADAL" clId="{A6741AC4-6776-4037-8711-E6717AC22BCC}" dt="2023-10-04T13:56:34.542" v="1" actId="680"/>
        <pc:sldMkLst>
          <pc:docMk/>
          <pc:sldMk cId="1383446162" sldId="614"/>
        </pc:sldMkLst>
      </pc:sldChg>
      <pc:sldChg chg="addSp delSp modSp add mod delAnim">
        <pc:chgData name="Ansaldo, Mariano" userId="e7c9884d-b8ae-4447-9114-07e1644a487e" providerId="ADAL" clId="{A6741AC4-6776-4037-8711-E6717AC22BCC}" dt="2023-10-04T17:40:44.681" v="2078" actId="20577"/>
        <pc:sldMkLst>
          <pc:docMk/>
          <pc:sldMk cId="2309642639" sldId="614"/>
        </pc:sldMkLst>
        <pc:spChg chg="mod ord">
          <ac:chgData name="Ansaldo, Mariano" userId="e7c9884d-b8ae-4447-9114-07e1644a487e" providerId="ADAL" clId="{A6741AC4-6776-4037-8711-E6717AC22BCC}" dt="2023-10-04T15:34:15.031" v="604" actId="1036"/>
          <ac:spMkLst>
            <pc:docMk/>
            <pc:sldMk cId="2309642639" sldId="614"/>
            <ac:spMk id="2" creationId="{C71E021E-E022-2657-1FBE-E1AA119FF606}"/>
          </ac:spMkLst>
        </pc:spChg>
        <pc:spChg chg="del">
          <ac:chgData name="Ansaldo, Mariano" userId="e7c9884d-b8ae-4447-9114-07e1644a487e" providerId="ADAL" clId="{A6741AC4-6776-4037-8711-E6717AC22BCC}" dt="2023-10-04T14:12:27.343" v="44" actId="478"/>
          <ac:spMkLst>
            <pc:docMk/>
            <pc:sldMk cId="2309642639" sldId="614"/>
            <ac:spMk id="4" creationId="{D4B470B1-6BFE-C8AA-7625-10126B022ED1}"/>
          </ac:spMkLst>
        </pc:spChg>
        <pc:spChg chg="del">
          <ac:chgData name="Ansaldo, Mariano" userId="e7c9884d-b8ae-4447-9114-07e1644a487e" providerId="ADAL" clId="{A6741AC4-6776-4037-8711-E6717AC22BCC}" dt="2023-10-04T14:11:38.532" v="12" actId="478"/>
          <ac:spMkLst>
            <pc:docMk/>
            <pc:sldMk cId="2309642639" sldId="614"/>
            <ac:spMk id="6" creationId="{652732B0-EBE4-9DAB-4646-4D8969525113}"/>
          </ac:spMkLst>
        </pc:spChg>
        <pc:spChg chg="mod">
          <ac:chgData name="Ansaldo, Mariano" userId="e7c9884d-b8ae-4447-9114-07e1644a487e" providerId="ADAL" clId="{A6741AC4-6776-4037-8711-E6717AC22BCC}" dt="2023-10-04T17:40:44.681" v="2078" actId="20577"/>
          <ac:spMkLst>
            <pc:docMk/>
            <pc:sldMk cId="2309642639" sldId="614"/>
            <ac:spMk id="13" creationId="{55D49AA4-CB4F-E24D-A9F7-5BEF86460EE5}"/>
          </ac:spMkLst>
        </pc:spChg>
        <pc:spChg chg="add mod">
          <ac:chgData name="Ansaldo, Mariano" userId="e7c9884d-b8ae-4447-9114-07e1644a487e" providerId="ADAL" clId="{A6741AC4-6776-4037-8711-E6717AC22BCC}" dt="2023-10-04T15:34:15.031" v="604" actId="1036"/>
          <ac:spMkLst>
            <pc:docMk/>
            <pc:sldMk cId="2309642639" sldId="614"/>
            <ac:spMk id="19" creationId="{4B42824C-C162-0557-9AEB-4F1B457628CB}"/>
          </ac:spMkLst>
        </pc:spChg>
        <pc:spChg chg="add mod">
          <ac:chgData name="Ansaldo, Mariano" userId="e7c9884d-b8ae-4447-9114-07e1644a487e" providerId="ADAL" clId="{A6741AC4-6776-4037-8711-E6717AC22BCC}" dt="2023-10-04T15:34:15.031" v="604" actId="1036"/>
          <ac:spMkLst>
            <pc:docMk/>
            <pc:sldMk cId="2309642639" sldId="614"/>
            <ac:spMk id="20" creationId="{F47925C5-3989-BF90-A78C-628EBDEED830}"/>
          </ac:spMkLst>
        </pc:spChg>
        <pc:picChg chg="add mod">
          <ac:chgData name="Ansaldo, Mariano" userId="e7c9884d-b8ae-4447-9114-07e1644a487e" providerId="ADAL" clId="{A6741AC4-6776-4037-8711-E6717AC22BCC}" dt="2023-10-04T15:34:09.615" v="597" actId="1038"/>
          <ac:picMkLst>
            <pc:docMk/>
            <pc:sldMk cId="2309642639" sldId="614"/>
            <ac:picMk id="7" creationId="{A375A708-C3B3-04D1-EAC8-23966EFEC3C5}"/>
          </ac:picMkLst>
        </pc:picChg>
        <pc:picChg chg="add mod">
          <ac:chgData name="Ansaldo, Mariano" userId="e7c9884d-b8ae-4447-9114-07e1644a487e" providerId="ADAL" clId="{A6741AC4-6776-4037-8711-E6717AC22BCC}" dt="2023-10-04T15:34:03.001" v="591" actId="1036"/>
          <ac:picMkLst>
            <pc:docMk/>
            <pc:sldMk cId="2309642639" sldId="614"/>
            <ac:picMk id="9" creationId="{0D8D9FB1-06D7-43F5-962C-51F36879A1EC}"/>
          </ac:picMkLst>
        </pc:picChg>
        <pc:picChg chg="add mod">
          <ac:chgData name="Ansaldo, Mariano" userId="e7c9884d-b8ae-4447-9114-07e1644a487e" providerId="ADAL" clId="{A6741AC4-6776-4037-8711-E6717AC22BCC}" dt="2023-10-04T15:34:03.001" v="591" actId="1036"/>
          <ac:picMkLst>
            <pc:docMk/>
            <pc:sldMk cId="2309642639" sldId="614"/>
            <ac:picMk id="12" creationId="{35D35B14-CE68-4B20-A435-0D7DBDC67169}"/>
          </ac:picMkLst>
        </pc:picChg>
        <pc:picChg chg="add del mod">
          <ac:chgData name="Ansaldo, Mariano" userId="e7c9884d-b8ae-4447-9114-07e1644a487e" providerId="ADAL" clId="{A6741AC4-6776-4037-8711-E6717AC22BCC}" dt="2023-10-04T14:34:55.577" v="184" actId="478"/>
          <ac:picMkLst>
            <pc:docMk/>
            <pc:sldMk cId="2309642639" sldId="614"/>
            <ac:picMk id="16" creationId="{0153A45C-33E3-24A9-391E-CE48FB9D1AE1}"/>
          </ac:picMkLst>
        </pc:picChg>
        <pc:picChg chg="add mod">
          <ac:chgData name="Ansaldo, Mariano" userId="e7c9884d-b8ae-4447-9114-07e1644a487e" providerId="ADAL" clId="{A6741AC4-6776-4037-8711-E6717AC22BCC}" dt="2023-10-04T15:34:03.001" v="591" actId="1036"/>
          <ac:picMkLst>
            <pc:docMk/>
            <pc:sldMk cId="2309642639" sldId="614"/>
            <ac:picMk id="18" creationId="{71C53A31-98EB-F9E7-913F-8F3A45A4D827}"/>
          </ac:picMkLst>
        </pc:picChg>
        <pc:picChg chg="add mod">
          <ac:chgData name="Ansaldo, Mariano" userId="e7c9884d-b8ae-4447-9114-07e1644a487e" providerId="ADAL" clId="{A6741AC4-6776-4037-8711-E6717AC22BCC}" dt="2023-10-04T15:34:03.001" v="591" actId="1036"/>
          <ac:picMkLst>
            <pc:docMk/>
            <pc:sldMk cId="2309642639" sldId="614"/>
            <ac:picMk id="21" creationId="{94110583-552A-C1F1-97E1-09DBA7881B26}"/>
          </ac:picMkLst>
        </pc:picChg>
        <pc:picChg chg="add del mod">
          <ac:chgData name="Ansaldo, Mariano" userId="e7c9884d-b8ae-4447-9114-07e1644a487e" providerId="ADAL" clId="{A6741AC4-6776-4037-8711-E6717AC22BCC}" dt="2023-10-04T15:26:10.141" v="473" actId="478"/>
          <ac:picMkLst>
            <pc:docMk/>
            <pc:sldMk cId="2309642639" sldId="614"/>
            <ac:picMk id="22" creationId="{582ADE8D-D5B8-074B-C9DD-3148E6E6B53E}"/>
          </ac:picMkLst>
        </pc:picChg>
        <pc:picChg chg="add del mod">
          <ac:chgData name="Ansaldo, Mariano" userId="e7c9884d-b8ae-4447-9114-07e1644a487e" providerId="ADAL" clId="{A6741AC4-6776-4037-8711-E6717AC22BCC}" dt="2023-10-04T15:29:20.444" v="476" actId="478"/>
          <ac:picMkLst>
            <pc:docMk/>
            <pc:sldMk cId="2309642639" sldId="614"/>
            <ac:picMk id="24" creationId="{FC1C4E7E-A735-ABD3-FD4B-D7112C060F52}"/>
          </ac:picMkLst>
        </pc:picChg>
        <pc:picChg chg="add mod">
          <ac:chgData name="Ansaldo, Mariano" userId="e7c9884d-b8ae-4447-9114-07e1644a487e" providerId="ADAL" clId="{A6741AC4-6776-4037-8711-E6717AC22BCC}" dt="2023-10-04T15:34:03.001" v="591" actId="1036"/>
          <ac:picMkLst>
            <pc:docMk/>
            <pc:sldMk cId="2309642639" sldId="614"/>
            <ac:picMk id="26" creationId="{65413052-FB0B-3E6F-5AA9-A0C5BD21D0D6}"/>
          </ac:picMkLst>
        </pc:picChg>
        <pc:picChg chg="del">
          <ac:chgData name="Ansaldo, Mariano" userId="e7c9884d-b8ae-4447-9114-07e1644a487e" providerId="ADAL" clId="{A6741AC4-6776-4037-8711-E6717AC22BCC}" dt="2023-10-04T14:11:38.532" v="12" actId="478"/>
          <ac:picMkLst>
            <pc:docMk/>
            <pc:sldMk cId="2309642639" sldId="614"/>
            <ac:picMk id="28" creationId="{97E198B6-A6DD-FDC1-BEB4-ACD2D8F79C65}"/>
          </ac:picMkLst>
        </pc:picChg>
        <pc:picChg chg="add mod">
          <ac:chgData name="Ansaldo, Mariano" userId="e7c9884d-b8ae-4447-9114-07e1644a487e" providerId="ADAL" clId="{A6741AC4-6776-4037-8711-E6717AC22BCC}" dt="2023-10-04T15:34:03.001" v="591" actId="1036"/>
          <ac:picMkLst>
            <pc:docMk/>
            <pc:sldMk cId="2309642639" sldId="614"/>
            <ac:picMk id="29" creationId="{D9FD6DAC-3CE8-159F-991D-6E49367689BE}"/>
          </ac:picMkLst>
        </pc:picChg>
      </pc:sldChg>
      <pc:sldChg chg="addSp modSp add mod modAnim">
        <pc:chgData name="Ansaldo, Mariano" userId="e7c9884d-b8ae-4447-9114-07e1644a487e" providerId="ADAL" clId="{A6741AC4-6776-4037-8711-E6717AC22BCC}" dt="2023-10-04T16:00:02.631" v="1112"/>
        <pc:sldMkLst>
          <pc:docMk/>
          <pc:sldMk cId="2745748322" sldId="615"/>
        </pc:sldMkLst>
        <pc:spChg chg="add mod ord">
          <ac:chgData name="Ansaldo, Mariano" userId="e7c9884d-b8ae-4447-9114-07e1644a487e" providerId="ADAL" clId="{A6741AC4-6776-4037-8711-E6717AC22BCC}" dt="2023-10-04T15:58:28.396" v="1053" actId="167"/>
          <ac:spMkLst>
            <pc:docMk/>
            <pc:sldMk cId="2745748322" sldId="615"/>
            <ac:spMk id="2" creationId="{E2FB8AAA-52D4-C7DD-FAC3-EFAAA7C53C63}"/>
          </ac:spMkLst>
        </pc:spChg>
        <pc:spChg chg="mod">
          <ac:chgData name="Ansaldo, Mariano" userId="e7c9884d-b8ae-4447-9114-07e1644a487e" providerId="ADAL" clId="{A6741AC4-6776-4037-8711-E6717AC22BCC}" dt="2023-10-04T15:59:29.674" v="1109" actId="20577"/>
          <ac:spMkLst>
            <pc:docMk/>
            <pc:sldMk cId="2745748322" sldId="615"/>
            <ac:spMk id="14" creationId="{00000000-0000-0000-0000-000000000000}"/>
          </ac:spMkLst>
        </pc:spChg>
        <pc:spChg chg="mod">
          <ac:chgData name="Ansaldo, Mariano" userId="e7c9884d-b8ae-4447-9114-07e1644a487e" providerId="ADAL" clId="{A6741AC4-6776-4037-8711-E6717AC22BCC}" dt="2023-10-04T15:59:02.904" v="1098" actId="1038"/>
          <ac:spMkLst>
            <pc:docMk/>
            <pc:sldMk cId="2745748322" sldId="615"/>
            <ac:spMk id="18" creationId="{AE3B843B-300E-0259-7803-0628AF219940}"/>
          </ac:spMkLst>
        </pc:spChg>
        <pc:spChg chg="mod">
          <ac:chgData name="Ansaldo, Mariano" userId="e7c9884d-b8ae-4447-9114-07e1644a487e" providerId="ADAL" clId="{A6741AC4-6776-4037-8711-E6717AC22BCC}" dt="2023-10-04T15:59:07.501" v="1101" actId="1038"/>
          <ac:spMkLst>
            <pc:docMk/>
            <pc:sldMk cId="2745748322" sldId="615"/>
            <ac:spMk id="19" creationId="{B176816D-3B15-C0A5-ACA7-64737D404B4E}"/>
          </ac:spMkLst>
        </pc:spChg>
        <pc:spChg chg="mod">
          <ac:chgData name="Ansaldo, Mariano" userId="e7c9884d-b8ae-4447-9114-07e1644a487e" providerId="ADAL" clId="{A6741AC4-6776-4037-8711-E6717AC22BCC}" dt="2023-10-04T15:59:07.501" v="1101" actId="1038"/>
          <ac:spMkLst>
            <pc:docMk/>
            <pc:sldMk cId="2745748322" sldId="615"/>
            <ac:spMk id="20" creationId="{1E6FF7DD-C407-9F67-1538-6492A1660710}"/>
          </ac:spMkLst>
        </pc:spChg>
        <pc:spChg chg="mod">
          <ac:chgData name="Ansaldo, Mariano" userId="e7c9884d-b8ae-4447-9114-07e1644a487e" providerId="ADAL" clId="{A6741AC4-6776-4037-8711-E6717AC22BCC}" dt="2023-10-04T15:59:02.904" v="1098" actId="1038"/>
          <ac:spMkLst>
            <pc:docMk/>
            <pc:sldMk cId="2745748322" sldId="615"/>
            <ac:spMk id="21" creationId="{6AD5967E-BCA4-D7A8-386F-D6BBCCBE408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87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87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431112C4-9CC5-4A9D-8C10-1126DF352FB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400550"/>
            <a:ext cx="5584190" cy="3600450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5"/>
            <a:ext cx="3024770" cy="45878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5"/>
            <a:ext cx="3024770" cy="45878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A099453E-CDFA-4CDB-A16B-AE39E40A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25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Diálogo</a:t>
            </a:r>
            <a:r>
              <a:rPr lang="en-US" dirty="0"/>
              <a:t> de </a:t>
            </a:r>
            <a:r>
              <a:rPr lang="en-US" dirty="0" err="1"/>
              <a:t>Política</a:t>
            </a:r>
            <a:r>
              <a:rPr lang="en-US" dirty="0"/>
              <a:t> (</a:t>
            </a:r>
            <a:r>
              <a:rPr lang="en-US" dirty="0" err="1"/>
              <a:t>figura</a:t>
            </a:r>
            <a:r>
              <a:rPr lang="en-US" dirty="0"/>
              <a:t> do </a:t>
            </a:r>
            <a:r>
              <a:rPr lang="en-US" dirty="0" err="1"/>
              <a:t>Diálogo</a:t>
            </a:r>
            <a:r>
              <a:rPr lang="en-US" dirty="0"/>
              <a:t> da </a:t>
            </a:r>
            <a:r>
              <a:rPr lang="en-US" dirty="0" err="1"/>
              <a:t>Política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9453E-CDFA-4CDB-A16B-AE39E40AA0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65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9453E-CDFA-4CDB-A16B-AE39E40AA0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78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Diálogo</a:t>
            </a:r>
            <a:r>
              <a:rPr lang="en-US" dirty="0"/>
              <a:t> de </a:t>
            </a:r>
            <a:r>
              <a:rPr lang="en-US" dirty="0" err="1"/>
              <a:t>Política</a:t>
            </a:r>
            <a:r>
              <a:rPr lang="en-US" dirty="0"/>
              <a:t> (</a:t>
            </a:r>
            <a:r>
              <a:rPr lang="en-US" dirty="0" err="1"/>
              <a:t>figura</a:t>
            </a:r>
            <a:r>
              <a:rPr lang="en-US" dirty="0"/>
              <a:t> do </a:t>
            </a:r>
            <a:r>
              <a:rPr lang="en-US" dirty="0" err="1"/>
              <a:t>Diálogo</a:t>
            </a:r>
            <a:r>
              <a:rPr lang="en-US" dirty="0"/>
              <a:t> da </a:t>
            </a:r>
            <a:r>
              <a:rPr lang="en-US" dirty="0" err="1"/>
              <a:t>Política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9453E-CDFA-4CDB-A16B-AE39E40AA0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02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9453E-CDFA-4CDB-A16B-AE39E40AA0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7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9453E-CDFA-4CDB-A16B-AE39E40AA0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98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9453E-CDFA-4CDB-A16B-AE39E40AA0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02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9453E-CDFA-4CDB-A16B-AE39E40AA0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12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Diálogo</a:t>
            </a:r>
            <a:r>
              <a:rPr lang="en-US" dirty="0"/>
              <a:t> de </a:t>
            </a:r>
            <a:r>
              <a:rPr lang="en-US" dirty="0" err="1"/>
              <a:t>Política</a:t>
            </a:r>
            <a:r>
              <a:rPr lang="en-US" dirty="0"/>
              <a:t> (</a:t>
            </a:r>
            <a:r>
              <a:rPr lang="en-US" dirty="0" err="1"/>
              <a:t>figura</a:t>
            </a:r>
            <a:r>
              <a:rPr lang="en-US" dirty="0"/>
              <a:t> do </a:t>
            </a:r>
            <a:r>
              <a:rPr lang="en-US" dirty="0" err="1"/>
              <a:t>Diálogo</a:t>
            </a:r>
            <a:r>
              <a:rPr lang="en-US" dirty="0"/>
              <a:t> da </a:t>
            </a:r>
            <a:r>
              <a:rPr lang="en-US" dirty="0" err="1"/>
              <a:t>Política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9453E-CDFA-4CDB-A16B-AE39E40AA0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37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Diálogo</a:t>
            </a:r>
            <a:r>
              <a:rPr lang="en-US" dirty="0"/>
              <a:t> de </a:t>
            </a:r>
            <a:r>
              <a:rPr lang="en-US" dirty="0" err="1"/>
              <a:t>Política</a:t>
            </a:r>
            <a:r>
              <a:rPr lang="en-US" dirty="0"/>
              <a:t> (</a:t>
            </a:r>
            <a:r>
              <a:rPr lang="en-US" dirty="0" err="1"/>
              <a:t>figura</a:t>
            </a:r>
            <a:r>
              <a:rPr lang="en-US" dirty="0"/>
              <a:t> do </a:t>
            </a:r>
            <a:r>
              <a:rPr lang="en-US" dirty="0" err="1"/>
              <a:t>Diálogo</a:t>
            </a:r>
            <a:r>
              <a:rPr lang="en-US" dirty="0"/>
              <a:t> da </a:t>
            </a:r>
            <a:r>
              <a:rPr lang="en-US" dirty="0" err="1"/>
              <a:t>Política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9453E-CDFA-4CDB-A16B-AE39E40AA0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39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Diálogo</a:t>
            </a:r>
            <a:r>
              <a:rPr lang="en-US" dirty="0"/>
              <a:t> de </a:t>
            </a:r>
            <a:r>
              <a:rPr lang="en-US" dirty="0" err="1"/>
              <a:t>Política</a:t>
            </a:r>
            <a:r>
              <a:rPr lang="en-US" dirty="0"/>
              <a:t> (</a:t>
            </a:r>
            <a:r>
              <a:rPr lang="en-US" dirty="0" err="1"/>
              <a:t>figura</a:t>
            </a:r>
            <a:r>
              <a:rPr lang="en-US" dirty="0"/>
              <a:t> do </a:t>
            </a:r>
            <a:r>
              <a:rPr lang="en-US" dirty="0" err="1"/>
              <a:t>Diálogo</a:t>
            </a:r>
            <a:r>
              <a:rPr lang="en-US" dirty="0"/>
              <a:t> da </a:t>
            </a:r>
            <a:r>
              <a:rPr lang="en-US" dirty="0" err="1"/>
              <a:t>Política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9453E-CDFA-4CDB-A16B-AE39E40AA0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66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9453E-CDFA-4CDB-A16B-AE39E40AA0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30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9453E-CDFA-4CDB-A16B-AE39E40AA0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68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9453E-CDFA-4CDB-A16B-AE39E40AA0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99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9453E-CDFA-4CDB-A16B-AE39E40AA0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85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9453E-CDFA-4CDB-A16B-AE39E40AA0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87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7738-34FB-4839-91F1-353CF1DA0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0B8E0-10EC-434C-B1B5-B9AF18A65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AD4BF-1155-405A-BE93-0D424173D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1D8C-11AA-4CB8-9F4E-ABE3E2AA501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87A70-D969-42B0-AB8B-757974917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1D982-59AB-4108-A0A8-802CC7F4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075F-692B-43A0-B6B0-B1BD10FA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4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856F2-A9A7-4F36-8AD1-922423DE9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24155D-DF7C-4761-A1CB-53BA604D7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32AE6-538C-439B-AE61-4776914C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1D8C-11AA-4CB8-9F4E-ABE3E2AA501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A804D-8F6A-4023-A4E8-9943F9BCF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9D5F-611E-46D8-B2DB-61D352908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075F-692B-43A0-B6B0-B1BD10FA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04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935CC1-4B30-4182-8F21-A221448E0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8B177C-A7FE-4336-B4DB-7DFF15D33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0231F-614D-4EA2-8EF4-10F7CE216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1D8C-11AA-4CB8-9F4E-ABE3E2AA501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503C0-F0C8-422C-BFC5-05E63B662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7D0C3-41CF-4D8A-B438-DFD57B303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075F-692B-43A0-B6B0-B1BD10FA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9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5695B-BFA6-4C00-97B4-B80658161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95FD7-74B7-4D24-B260-4F2EA11E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1D8C-11AA-4CB8-9F4E-ABE3E2AA501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93F9D-ED23-4203-ADC2-19A76E717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9901D-9FBB-4082-B8D3-B6C7F102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075F-692B-43A0-B6B0-B1BD10FAB8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B6754C5-7E17-FE42-88E2-42E4F3D0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543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CCA62-658F-48BA-AEE3-B4B475379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07B8F-E13C-4347-99A9-413776C53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4F84B-B13B-4D7C-AD9D-7D9919877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1D8C-11AA-4CB8-9F4E-ABE3E2AA501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83332-126C-4DEC-A608-61D91CA80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41353-AC66-45CA-BD2F-45E7C708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075F-692B-43A0-B6B0-B1BD10FA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2295A-36C2-48DB-80DD-5AF3B64C2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3A58-13E4-4AD4-A7F8-C6C79671A4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2679F-274D-49B1-8801-C0DE21EA6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F3811-EB26-4CE2-96CE-18DAE24FA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1D8C-11AA-4CB8-9F4E-ABE3E2AA501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3C902-BAB7-4246-A4C9-4FD64C1FE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5D97F-8E58-423B-A354-1B0680B18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075F-692B-43A0-B6B0-B1BD10FA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1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E151B-6D9D-4580-ACF7-3652D52C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17853-9EB6-4CBF-B90F-AE6CDB337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BED93-3906-424B-94E7-AF479A597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5ABAC7-1F7C-4D58-BFB1-6529F76C6D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5A23E0-F6B1-4E69-ABAF-5EC076841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6C59E1-CE98-4186-9EF1-1AD01520E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1D8C-11AA-4CB8-9F4E-ABE3E2AA501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8493AE-C585-476D-AEE0-3F879262C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DFF4F-6C62-4809-8BAB-48DA455CA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075F-692B-43A0-B6B0-B1BD10FA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5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2AA20-119F-49C8-883B-E1483339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28FACE-B3CC-4C0B-9FA4-945D31F44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1D8C-11AA-4CB8-9F4E-ABE3E2AA501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000517-A81C-4529-AF61-10DA3321B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3A65F7-5A85-47A6-8AC5-6A03772A1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075F-692B-43A0-B6B0-B1BD10FA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8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776F60-23BE-4B9E-9E99-89CF98AE5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1D8C-11AA-4CB8-9F4E-ABE3E2AA501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1F527F-D252-484D-AA7E-2B4B3F8F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82F44-1A64-4919-A4B4-E31EFF62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075F-692B-43A0-B6B0-B1BD10FAB80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AutoShape 12">
            <a:extLst>
              <a:ext uri="{FF2B5EF4-FFF2-40B4-BE49-F238E27FC236}">
                <a16:creationId xmlns:a16="http://schemas.microsoft.com/office/drawing/2014/main" id="{A3302FA0-3748-709B-14B4-0E0367AD9F8B}"/>
              </a:ext>
            </a:extLst>
          </p:cNvPr>
          <p:cNvSpPr/>
          <p:nvPr userDrawn="1"/>
        </p:nvSpPr>
        <p:spPr>
          <a:xfrm>
            <a:off x="468418" y="0"/>
            <a:ext cx="374064" cy="882315"/>
          </a:xfrm>
          <a:prstGeom prst="rect">
            <a:avLst/>
          </a:prstGeom>
          <a:solidFill>
            <a:srgbClr val="3B5284"/>
          </a:solidFill>
        </p:spPr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E0BF30E-2EC5-A5C1-2101-0E6F4B8A8548}"/>
              </a:ext>
            </a:extLst>
          </p:cNvPr>
          <p:cNvGrpSpPr/>
          <p:nvPr userDrawn="1"/>
        </p:nvGrpSpPr>
        <p:grpSpPr>
          <a:xfrm>
            <a:off x="10014199" y="5843546"/>
            <a:ext cx="2111334" cy="957902"/>
            <a:chOff x="3301553" y="5520617"/>
            <a:chExt cx="2111334" cy="957902"/>
          </a:xfrm>
        </p:grpSpPr>
        <p:sp>
          <p:nvSpPr>
            <p:cNvPr id="7" name="Redondear rectángulo de esquina sencilla 2">
              <a:extLst>
                <a:ext uri="{FF2B5EF4-FFF2-40B4-BE49-F238E27FC236}">
                  <a16:creationId xmlns:a16="http://schemas.microsoft.com/office/drawing/2014/main" id="{4F6C27FE-3C36-8984-7858-6113463305C7}"/>
                </a:ext>
              </a:extLst>
            </p:cNvPr>
            <p:cNvSpPr/>
            <p:nvPr/>
          </p:nvSpPr>
          <p:spPr>
            <a:xfrm flipH="1">
              <a:off x="3301553" y="5520617"/>
              <a:ext cx="2111334" cy="957902"/>
            </a:xfrm>
            <a:prstGeom prst="round1Rect">
              <a:avLst>
                <a:gd name="adj" fmla="val 30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pic>
          <p:nvPicPr>
            <p:cNvPr id="8" name="Imagen 3">
              <a:extLst>
                <a:ext uri="{FF2B5EF4-FFF2-40B4-BE49-F238E27FC236}">
                  <a16:creationId xmlns:a16="http://schemas.microsoft.com/office/drawing/2014/main" id="{0E851294-D4AE-9E91-2A95-74032EEC2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49151" y="5685459"/>
              <a:ext cx="1587011" cy="6888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8349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229E-56D6-4530-92E1-9B43D20B9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B8CEE-9257-4269-A3B6-6D2AC34E1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003F3-39FB-415C-9415-6699CB13F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15B49-B7FF-4E47-9D60-5E7E78876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1D8C-11AA-4CB8-9F4E-ABE3E2AA501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284732-C0A4-4C52-92AF-3679FEEB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9246C-B999-4C98-B115-64CC5D44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075F-692B-43A0-B6B0-B1BD10FA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FB4BF-4E4A-434D-9377-2AD7C2E3B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680BF1-C064-49A5-AACE-F8925399B6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70459-D24B-4672-9897-485621F87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8CDF6-6D2A-482B-9C85-A3E9E90FB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1D8C-11AA-4CB8-9F4E-ABE3E2AA501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7F9B3-F9B9-4DFA-B1C7-CBBAFE51D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FCDFD-9E98-4552-8226-7827E69A4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075F-692B-43A0-B6B0-B1BD10FA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1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28C6CC-7747-4633-9353-F0127E82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83112-FB49-4D34-9138-70DABFBB1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A68D7-7683-4EDC-A0F4-2575A0092C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D1D8C-11AA-4CB8-9F4E-ABE3E2AA501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412C7-88A7-40AC-8612-49CF752C6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A0443-5A03-4377-8ECB-7DF9D3FA5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8075F-692B-43A0-B6B0-B1BD10FA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1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A687C7-502D-01F3-E130-27BA7A121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E288DD-FF2D-FFC5-EDE7-CFF7D9B82827}"/>
              </a:ext>
            </a:extLst>
          </p:cNvPr>
          <p:cNvSpPr/>
          <p:nvPr/>
        </p:nvSpPr>
        <p:spPr>
          <a:xfrm>
            <a:off x="0" y="1115736"/>
            <a:ext cx="12192000" cy="4093826"/>
          </a:xfrm>
          <a:prstGeom prst="rect">
            <a:avLst/>
          </a:prstGeom>
          <a:solidFill>
            <a:srgbClr val="014D7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C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7B1707-9DC5-ABE7-9155-21EA2219F497}"/>
              </a:ext>
            </a:extLst>
          </p:cNvPr>
          <p:cNvSpPr txBox="1">
            <a:spLocks/>
          </p:cNvSpPr>
          <p:nvPr/>
        </p:nvSpPr>
        <p:spPr>
          <a:xfrm>
            <a:off x="1326682" y="2200627"/>
            <a:ext cx="9463238" cy="2086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spc="300" dirty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cs typeface="Gotham-Medium" pitchFamily="50" charset="0"/>
              </a:rPr>
              <a:t>DESARROLLO DE LOS COMBUSTIBLES SOSTENIBLES DE AVIACION (SAF) EN AMERICA LATINA Y EL CARIBE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D2E8B8-425B-9DBA-62C7-EF219DB6A368}"/>
              </a:ext>
            </a:extLst>
          </p:cNvPr>
          <p:cNvGrpSpPr/>
          <p:nvPr/>
        </p:nvGrpSpPr>
        <p:grpSpPr>
          <a:xfrm>
            <a:off x="5128301" y="5603846"/>
            <a:ext cx="1935397" cy="869247"/>
            <a:chOff x="4488111" y="5578679"/>
            <a:chExt cx="2332139" cy="939567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AE2ABC1D-1B79-E32D-A6C5-A79FC979B5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35" t="27282" r="61496" b="33634"/>
            <a:stretch/>
          </p:blipFill>
          <p:spPr bwMode="auto">
            <a:xfrm>
              <a:off x="4488111" y="5578679"/>
              <a:ext cx="964733" cy="939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A89D1BFE-F11B-CBE8-BAF3-62C0541810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52" t="30607" r="21038" b="39566"/>
            <a:stretch/>
          </p:blipFill>
          <p:spPr bwMode="auto">
            <a:xfrm>
              <a:off x="5452844" y="5658618"/>
              <a:ext cx="1367406" cy="717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9943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1146535" y="201398"/>
            <a:ext cx="1029649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400" spc="119" dirty="0">
                <a:solidFill>
                  <a:srgbClr val="3B5284"/>
                </a:solidFill>
                <a:latin typeface="Century Gothic" panose="020B0502020202020204" pitchFamily="34" charset="0"/>
              </a:rPr>
              <a:t>MUCHOS PAISES Y REGIONES HAN LANZADO POLITICAS PUBLICAS PARA PROMOVER LOS SAF</a:t>
            </a:r>
            <a:endParaRPr lang="en-US" sz="2400" spc="119" dirty="0">
              <a:solidFill>
                <a:srgbClr val="3B5284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36F6FB23-79E6-5042-A349-A137301F3861}"/>
              </a:ext>
            </a:extLst>
          </p:cNvPr>
          <p:cNvSpPr/>
          <p:nvPr/>
        </p:nvSpPr>
        <p:spPr>
          <a:xfrm>
            <a:off x="468418" y="0"/>
            <a:ext cx="374064" cy="882315"/>
          </a:xfrm>
          <a:prstGeom prst="rect">
            <a:avLst/>
          </a:prstGeom>
          <a:solidFill>
            <a:srgbClr val="3B5284"/>
          </a:solidFill>
        </p:spPr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71118D-C200-2324-E23A-30194BEF8D66}"/>
              </a:ext>
            </a:extLst>
          </p:cNvPr>
          <p:cNvGrpSpPr/>
          <p:nvPr/>
        </p:nvGrpSpPr>
        <p:grpSpPr>
          <a:xfrm>
            <a:off x="10014199" y="5843546"/>
            <a:ext cx="2111334" cy="957902"/>
            <a:chOff x="3301553" y="5520617"/>
            <a:chExt cx="2111334" cy="957902"/>
          </a:xfrm>
        </p:grpSpPr>
        <p:sp>
          <p:nvSpPr>
            <p:cNvPr id="6" name="Redondear rectángulo de esquina sencilla 2">
              <a:extLst>
                <a:ext uri="{FF2B5EF4-FFF2-40B4-BE49-F238E27FC236}">
                  <a16:creationId xmlns:a16="http://schemas.microsoft.com/office/drawing/2014/main" id="{88027664-82F5-2467-6307-1A7B0C0C3AE7}"/>
                </a:ext>
              </a:extLst>
            </p:cNvPr>
            <p:cNvSpPr/>
            <p:nvPr/>
          </p:nvSpPr>
          <p:spPr>
            <a:xfrm flipH="1">
              <a:off x="3301553" y="5520617"/>
              <a:ext cx="2111334" cy="957902"/>
            </a:xfrm>
            <a:prstGeom prst="round1Rect">
              <a:avLst>
                <a:gd name="adj" fmla="val 30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pic>
          <p:nvPicPr>
            <p:cNvPr id="7" name="Imagen 3">
              <a:extLst>
                <a:ext uri="{FF2B5EF4-FFF2-40B4-BE49-F238E27FC236}">
                  <a16:creationId xmlns:a16="http://schemas.microsoft.com/office/drawing/2014/main" id="{1C4D3034-8C59-FE5C-48A2-CDED23F4E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49151" y="5685459"/>
              <a:ext cx="1587011" cy="688885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572A55B-46ED-18C8-9A1B-826FE3323877}"/>
              </a:ext>
            </a:extLst>
          </p:cNvPr>
          <p:cNvSpPr txBox="1"/>
          <p:nvPr/>
        </p:nvSpPr>
        <p:spPr>
          <a:xfrm>
            <a:off x="278725" y="6403630"/>
            <a:ext cx="2497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Fuente: Airlines for America – ATAG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6E3086-85FB-A0E8-3A4A-1D7D0713B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50" y="1038194"/>
            <a:ext cx="10171036" cy="531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4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1146535" y="190769"/>
            <a:ext cx="1029649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400" spc="119" dirty="0">
                <a:solidFill>
                  <a:srgbClr val="3B5284"/>
                </a:solidFill>
                <a:latin typeface="Century Gothic" panose="020B0502020202020204" pitchFamily="34" charset="0"/>
              </a:rPr>
              <a:t>EL BID PUEDEN AYUDAR A LOS GOBIERNOS A PROMOVER EL DESPLIEGUE DE LOS SAF Y ATRAER INVERSIONES PRIVADAS  </a:t>
            </a:r>
            <a:endParaRPr lang="en-US" sz="2400" spc="119" dirty="0">
              <a:solidFill>
                <a:srgbClr val="3B5284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36F6FB23-79E6-5042-A349-A137301F3861}"/>
              </a:ext>
            </a:extLst>
          </p:cNvPr>
          <p:cNvSpPr/>
          <p:nvPr/>
        </p:nvSpPr>
        <p:spPr>
          <a:xfrm>
            <a:off x="468418" y="0"/>
            <a:ext cx="374064" cy="882315"/>
          </a:xfrm>
          <a:prstGeom prst="rect">
            <a:avLst/>
          </a:prstGeom>
          <a:solidFill>
            <a:srgbClr val="3B5284"/>
          </a:solidFill>
        </p:spPr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71118D-C200-2324-E23A-30194BEF8D66}"/>
              </a:ext>
            </a:extLst>
          </p:cNvPr>
          <p:cNvGrpSpPr/>
          <p:nvPr/>
        </p:nvGrpSpPr>
        <p:grpSpPr>
          <a:xfrm>
            <a:off x="10014199" y="5843546"/>
            <a:ext cx="2111334" cy="957902"/>
            <a:chOff x="3301553" y="5520617"/>
            <a:chExt cx="2111334" cy="957902"/>
          </a:xfrm>
        </p:grpSpPr>
        <p:sp>
          <p:nvSpPr>
            <p:cNvPr id="6" name="Redondear rectángulo de esquina sencilla 2">
              <a:extLst>
                <a:ext uri="{FF2B5EF4-FFF2-40B4-BE49-F238E27FC236}">
                  <a16:creationId xmlns:a16="http://schemas.microsoft.com/office/drawing/2014/main" id="{88027664-82F5-2467-6307-1A7B0C0C3AE7}"/>
                </a:ext>
              </a:extLst>
            </p:cNvPr>
            <p:cNvSpPr/>
            <p:nvPr/>
          </p:nvSpPr>
          <p:spPr>
            <a:xfrm flipH="1">
              <a:off x="3301553" y="5520617"/>
              <a:ext cx="2111334" cy="957902"/>
            </a:xfrm>
            <a:prstGeom prst="round1Rect">
              <a:avLst>
                <a:gd name="adj" fmla="val 30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pic>
          <p:nvPicPr>
            <p:cNvPr id="7" name="Imagen 3">
              <a:extLst>
                <a:ext uri="{FF2B5EF4-FFF2-40B4-BE49-F238E27FC236}">
                  <a16:creationId xmlns:a16="http://schemas.microsoft.com/office/drawing/2014/main" id="{1C4D3034-8C59-FE5C-48A2-CDED23F4E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49151" y="5685459"/>
              <a:ext cx="1587011" cy="688885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572A55B-46ED-18C8-9A1B-826FE3323877}"/>
              </a:ext>
            </a:extLst>
          </p:cNvPr>
          <p:cNvSpPr txBox="1"/>
          <p:nvPr/>
        </p:nvSpPr>
        <p:spPr>
          <a:xfrm>
            <a:off x="278725" y="6403630"/>
            <a:ext cx="659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Fuente: industry and MDBs discussions in ICAO and Airlines for America /ATAG roundtables (April 2023) </a:t>
            </a: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742A058D-BA3A-EDC2-45C8-64CD253341DC}"/>
              </a:ext>
            </a:extLst>
          </p:cNvPr>
          <p:cNvSpPr/>
          <p:nvPr/>
        </p:nvSpPr>
        <p:spPr>
          <a:xfrm>
            <a:off x="861240" y="1403485"/>
            <a:ext cx="2071964" cy="1573619"/>
          </a:xfrm>
          <a:prstGeom prst="homePlate">
            <a:avLst>
              <a:gd name="adj" fmla="val 26351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>
                <a:solidFill>
                  <a:schemeClr val="bg1"/>
                </a:solidFill>
              </a:rPr>
              <a:t>Promover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s-AR" sz="2000" b="1" dirty="0">
                <a:solidFill>
                  <a:schemeClr val="bg1"/>
                </a:solidFill>
              </a:rPr>
              <a:t>el diálogo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D3809D57-5DE8-5A7D-A0AC-C17F355CB385}"/>
              </a:ext>
            </a:extLst>
          </p:cNvPr>
          <p:cNvSpPr/>
          <p:nvPr/>
        </p:nvSpPr>
        <p:spPr>
          <a:xfrm>
            <a:off x="2650455" y="1403485"/>
            <a:ext cx="2426792" cy="1573619"/>
          </a:xfrm>
          <a:prstGeom prst="chevron">
            <a:avLst>
              <a:gd name="adj" fmla="val 25676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>
                <a:solidFill>
                  <a:schemeClr val="bg1"/>
                </a:solidFill>
              </a:rPr>
              <a:t>Construir hojas de ruta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749C8322-695E-F685-B7A5-11B5354E44C8}"/>
              </a:ext>
            </a:extLst>
          </p:cNvPr>
          <p:cNvSpPr/>
          <p:nvPr/>
        </p:nvSpPr>
        <p:spPr>
          <a:xfrm>
            <a:off x="4794498" y="1403484"/>
            <a:ext cx="2426792" cy="1573619"/>
          </a:xfrm>
          <a:prstGeom prst="chevron">
            <a:avLst>
              <a:gd name="adj" fmla="val 25676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>
                <a:solidFill>
                  <a:schemeClr val="bg1"/>
                </a:solidFill>
              </a:rPr>
              <a:t>Financiar estudios de factibilidad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06D990A9-D278-228E-7BAC-1EF86B90BDC0}"/>
              </a:ext>
            </a:extLst>
          </p:cNvPr>
          <p:cNvSpPr/>
          <p:nvPr/>
        </p:nvSpPr>
        <p:spPr>
          <a:xfrm>
            <a:off x="6938540" y="1403484"/>
            <a:ext cx="2530579" cy="1573619"/>
          </a:xfrm>
          <a:prstGeom prst="chevron">
            <a:avLst>
              <a:gd name="adj" fmla="val 25676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>
                <a:solidFill>
                  <a:schemeClr val="bg1"/>
                </a:solidFill>
              </a:rPr>
              <a:t>Reformas institucionales y de política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31332462-1AC2-04CE-17F8-13D49A068F07}"/>
              </a:ext>
            </a:extLst>
          </p:cNvPr>
          <p:cNvSpPr/>
          <p:nvPr/>
        </p:nvSpPr>
        <p:spPr>
          <a:xfrm>
            <a:off x="9184183" y="1403484"/>
            <a:ext cx="2368685" cy="1573619"/>
          </a:xfrm>
          <a:prstGeom prst="chevron">
            <a:avLst>
              <a:gd name="adj" fmla="val 25676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>
                <a:solidFill>
                  <a:schemeClr val="bg1"/>
                </a:solidFill>
              </a:rPr>
              <a:t>Facilitar y promover la inversión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EE22D7-6C2B-D80D-B996-0EC807829777}"/>
              </a:ext>
            </a:extLst>
          </p:cNvPr>
          <p:cNvSpPr txBox="1"/>
          <p:nvPr/>
        </p:nvSpPr>
        <p:spPr>
          <a:xfrm>
            <a:off x="848829" y="3198131"/>
            <a:ext cx="19652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s-AR" dirty="0"/>
              <a:t>Mesas de SAF con sector público, privado y academia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s-AR" dirty="0"/>
              <a:t>Publicaciones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s-AR" dirty="0"/>
              <a:t>Actividades de desarrollo de capacidades</a:t>
            </a:r>
            <a:br>
              <a:rPr lang="es-AR" dirty="0"/>
            </a:br>
            <a:r>
              <a:rPr lang="es-AR" dirty="0"/>
              <a:t>(ACT-SAF)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AA81D7-6D1E-655A-7457-41C050BFEA55}"/>
              </a:ext>
            </a:extLst>
          </p:cNvPr>
          <p:cNvSpPr txBox="1"/>
          <p:nvPr/>
        </p:nvSpPr>
        <p:spPr>
          <a:xfrm>
            <a:off x="2814081" y="3198131"/>
            <a:ext cx="19910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s-AR" dirty="0"/>
              <a:t>SAF 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s-AR" dirty="0"/>
              <a:t>Hidrógeno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s-AR" dirty="0"/>
              <a:t>Descarbonización del transporte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s-AR" dirty="0"/>
              <a:t>Transición energética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6F402C-10C5-317B-71B8-B8C19135FBD4}"/>
              </a:ext>
            </a:extLst>
          </p:cNvPr>
          <p:cNvSpPr txBox="1"/>
          <p:nvPr/>
        </p:nvSpPr>
        <p:spPr>
          <a:xfrm>
            <a:off x="4833294" y="3198131"/>
            <a:ext cx="1937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s-AR" dirty="0"/>
              <a:t>Disponibilidad de insumos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s-AR" dirty="0"/>
              <a:t>Rutas de fabricación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s-AR" dirty="0"/>
              <a:t>Certificación de sustentabilidad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s-AR" dirty="0"/>
              <a:t>Análisis económico, fiscal y financiero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F69975-E69D-A089-F810-D31371C275D1}"/>
              </a:ext>
            </a:extLst>
          </p:cNvPr>
          <p:cNvSpPr txBox="1"/>
          <p:nvPr/>
        </p:nvSpPr>
        <p:spPr>
          <a:xfrm>
            <a:off x="6769033" y="3198131"/>
            <a:ext cx="2426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s-AR" dirty="0"/>
              <a:t>Fortalecimiento de la autoridad de aviación civil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s-AR" dirty="0"/>
              <a:t>Sostenibilidad de los insumos en su ciclo de vida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s-AR" dirty="0"/>
              <a:t>Incentivos y desarrollo de mercados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s-AR" dirty="0"/>
              <a:t>Mercados de carbono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90A49-8BA5-86AD-2B3E-97C6B7D86A4A}"/>
              </a:ext>
            </a:extLst>
          </p:cNvPr>
          <p:cNvSpPr txBox="1"/>
          <p:nvPr/>
        </p:nvSpPr>
        <p:spPr>
          <a:xfrm>
            <a:off x="9159570" y="3198131"/>
            <a:ext cx="2183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s-AR" dirty="0"/>
              <a:t>Pilotos de SAF o plantas modulares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s-AR" dirty="0"/>
              <a:t>Fuentes de energía renovable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s-AR" dirty="0"/>
              <a:t>Desarrollo de insumos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s-AR" dirty="0"/>
              <a:t>Proyectos de inversión privada</a:t>
            </a:r>
          </a:p>
        </p:txBody>
      </p:sp>
    </p:spTree>
    <p:extLst>
      <p:ext uri="{BB962C8B-B14F-4D97-AF65-F5344CB8AC3E}">
        <p14:creationId xmlns:p14="http://schemas.microsoft.com/office/powerpoint/2010/main" val="8566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4">
            <a:extLst>
              <a:ext uri="{FF2B5EF4-FFF2-40B4-BE49-F238E27FC236}">
                <a16:creationId xmlns:a16="http://schemas.microsoft.com/office/drawing/2014/main" id="{55D49AA4-CB4F-E24D-A9F7-5BEF86460EE5}"/>
              </a:ext>
            </a:extLst>
          </p:cNvPr>
          <p:cNvSpPr txBox="1"/>
          <p:nvPr/>
        </p:nvSpPr>
        <p:spPr>
          <a:xfrm>
            <a:off x="1088770" y="187196"/>
            <a:ext cx="1078643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_tradnl" altLang="en-US" sz="2400" spc="119" dirty="0">
                <a:solidFill>
                  <a:srgbClr val="3B5284"/>
                </a:solidFill>
                <a:latin typeface="Century Gothic" panose="020B0502020202020204" pitchFamily="34" charset="0"/>
              </a:rPr>
              <a:t>CONTENIDO</a:t>
            </a:r>
            <a:endParaRPr lang="es-ES_tradnl" sz="2400" spc="119" dirty="0">
              <a:solidFill>
                <a:srgbClr val="3B5284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F2E56CFB-10B1-E543-AEB6-AEEB77E6BAB8}"/>
              </a:ext>
            </a:extLst>
          </p:cNvPr>
          <p:cNvSpPr/>
          <p:nvPr/>
        </p:nvSpPr>
        <p:spPr>
          <a:xfrm>
            <a:off x="468418" y="0"/>
            <a:ext cx="374064" cy="882315"/>
          </a:xfrm>
          <a:prstGeom prst="rect">
            <a:avLst/>
          </a:prstGeom>
          <a:solidFill>
            <a:srgbClr val="3B5284"/>
          </a:solidFill>
        </p:spPr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2C047C-157C-7EFE-25A2-0273CA8E39FE}"/>
              </a:ext>
            </a:extLst>
          </p:cNvPr>
          <p:cNvGrpSpPr/>
          <p:nvPr/>
        </p:nvGrpSpPr>
        <p:grpSpPr>
          <a:xfrm>
            <a:off x="10322156" y="6042796"/>
            <a:ext cx="1745146" cy="815204"/>
            <a:chOff x="3301553" y="5520617"/>
            <a:chExt cx="2111334" cy="957902"/>
          </a:xfrm>
        </p:grpSpPr>
        <p:sp>
          <p:nvSpPr>
            <p:cNvPr id="5" name="Redondear rectángulo de esquina sencilla 2">
              <a:extLst>
                <a:ext uri="{FF2B5EF4-FFF2-40B4-BE49-F238E27FC236}">
                  <a16:creationId xmlns:a16="http://schemas.microsoft.com/office/drawing/2014/main" id="{6350A3E8-4BEC-48FA-1F58-D4B982E4BE5F}"/>
                </a:ext>
              </a:extLst>
            </p:cNvPr>
            <p:cNvSpPr/>
            <p:nvPr/>
          </p:nvSpPr>
          <p:spPr>
            <a:xfrm flipH="1">
              <a:off x="3301553" y="5520617"/>
              <a:ext cx="2111334" cy="957902"/>
            </a:xfrm>
            <a:prstGeom prst="round1Rect">
              <a:avLst>
                <a:gd name="adj" fmla="val 30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pic>
          <p:nvPicPr>
            <p:cNvPr id="10" name="Imagen 3">
              <a:extLst>
                <a:ext uri="{FF2B5EF4-FFF2-40B4-BE49-F238E27FC236}">
                  <a16:creationId xmlns:a16="http://schemas.microsoft.com/office/drawing/2014/main" id="{FFC9D90E-7605-ADC2-CDE5-B6E0C6F61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49151" y="5685459"/>
              <a:ext cx="1587011" cy="688885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0E2A049-92C8-D337-F0B3-46425DC9F734}"/>
              </a:ext>
            </a:extLst>
          </p:cNvPr>
          <p:cNvSpPr/>
          <p:nvPr/>
        </p:nvSpPr>
        <p:spPr>
          <a:xfrm>
            <a:off x="1991360" y="3428206"/>
            <a:ext cx="8330796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E50747-2C6C-3CDA-850B-8DD12350C241}"/>
              </a:ext>
            </a:extLst>
          </p:cNvPr>
          <p:cNvSpPr txBox="1"/>
          <p:nvPr/>
        </p:nvSpPr>
        <p:spPr>
          <a:xfrm>
            <a:off x="2385278" y="2552303"/>
            <a:ext cx="7652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chemeClr val="accent1">
                    <a:lumMod val="50000"/>
                  </a:schemeClr>
                </a:solidFill>
              </a:rPr>
              <a:t>Contexto internacional de los SAF</a:t>
            </a:r>
            <a:r>
              <a:rPr lang="es-AR" sz="1600" dirty="0"/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AR" sz="16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chemeClr val="accent1">
                    <a:lumMod val="50000"/>
                  </a:schemeClr>
                </a:solidFill>
              </a:rPr>
              <a:t>Mesas de trabajo para construcción de una hoja de ruta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5560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2FB8AAA-52D4-C7DD-FAC3-EFAAA7C53C63}"/>
              </a:ext>
            </a:extLst>
          </p:cNvPr>
          <p:cNvSpPr/>
          <p:nvPr/>
        </p:nvSpPr>
        <p:spPr>
          <a:xfrm>
            <a:off x="394644" y="969079"/>
            <a:ext cx="11354164" cy="10785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146535" y="297095"/>
            <a:ext cx="1029649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400" spc="119" dirty="0">
                <a:solidFill>
                  <a:srgbClr val="3B5284"/>
                </a:solidFill>
                <a:latin typeface="Century Gothic" panose="020B0502020202020204" pitchFamily="34" charset="0"/>
              </a:rPr>
              <a:t>OBJETIVOS DE LA “MESA SAF”</a:t>
            </a:r>
            <a:endParaRPr lang="en-US" sz="2400" spc="119" dirty="0">
              <a:solidFill>
                <a:srgbClr val="3B5284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36F6FB23-79E6-5042-A349-A137301F3861}"/>
              </a:ext>
            </a:extLst>
          </p:cNvPr>
          <p:cNvSpPr/>
          <p:nvPr/>
        </p:nvSpPr>
        <p:spPr>
          <a:xfrm>
            <a:off x="468418" y="0"/>
            <a:ext cx="374064" cy="882315"/>
          </a:xfrm>
          <a:prstGeom prst="rect">
            <a:avLst/>
          </a:prstGeom>
          <a:solidFill>
            <a:srgbClr val="3B5284"/>
          </a:solidFill>
        </p:spPr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71118D-C200-2324-E23A-30194BEF8D66}"/>
              </a:ext>
            </a:extLst>
          </p:cNvPr>
          <p:cNvGrpSpPr/>
          <p:nvPr/>
        </p:nvGrpSpPr>
        <p:grpSpPr>
          <a:xfrm>
            <a:off x="10014199" y="5843546"/>
            <a:ext cx="2111334" cy="957902"/>
            <a:chOff x="3301553" y="5520617"/>
            <a:chExt cx="2111334" cy="957902"/>
          </a:xfrm>
        </p:grpSpPr>
        <p:sp>
          <p:nvSpPr>
            <p:cNvPr id="6" name="Redondear rectángulo de esquina sencilla 2">
              <a:extLst>
                <a:ext uri="{FF2B5EF4-FFF2-40B4-BE49-F238E27FC236}">
                  <a16:creationId xmlns:a16="http://schemas.microsoft.com/office/drawing/2014/main" id="{88027664-82F5-2467-6307-1A7B0C0C3AE7}"/>
                </a:ext>
              </a:extLst>
            </p:cNvPr>
            <p:cNvSpPr/>
            <p:nvPr/>
          </p:nvSpPr>
          <p:spPr>
            <a:xfrm flipH="1">
              <a:off x="3301553" y="5520617"/>
              <a:ext cx="2111334" cy="957902"/>
            </a:xfrm>
            <a:prstGeom prst="round1Rect">
              <a:avLst>
                <a:gd name="adj" fmla="val 30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pic>
          <p:nvPicPr>
            <p:cNvPr id="7" name="Imagen 3">
              <a:extLst>
                <a:ext uri="{FF2B5EF4-FFF2-40B4-BE49-F238E27FC236}">
                  <a16:creationId xmlns:a16="http://schemas.microsoft.com/office/drawing/2014/main" id="{1C4D3034-8C59-FE5C-48A2-CDED23F4E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49151" y="5685459"/>
              <a:ext cx="1587011" cy="688885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E3B843B-300E-0259-7803-0628AF219940}"/>
              </a:ext>
            </a:extLst>
          </p:cNvPr>
          <p:cNvSpPr txBox="1"/>
          <p:nvPr/>
        </p:nvSpPr>
        <p:spPr>
          <a:xfrm>
            <a:off x="1887168" y="1075409"/>
            <a:ext cx="9395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El </a:t>
            </a:r>
            <a:r>
              <a:rPr lang="es-E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objetivo</a:t>
            </a:r>
            <a:r>
              <a:rPr lang="es-E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de la Mesa SAF es elaborar una </a:t>
            </a:r>
            <a:r>
              <a:rPr lang="es-E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Hoja de Ruta </a:t>
            </a:r>
            <a:r>
              <a:rPr lang="es-E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para el desarrollo de combustibles sostenibles de aviación (SAF) para su uso en el país y como producto de exportación, y así contribuir a la </a:t>
            </a:r>
            <a:r>
              <a:rPr lang="es-E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descarbonización de la industria de la aviación </a:t>
            </a:r>
            <a:endParaRPr lang="es-AR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76816D-3B15-C0A5-ACA7-64737D404B4E}"/>
              </a:ext>
            </a:extLst>
          </p:cNvPr>
          <p:cNvSpPr txBox="1"/>
          <p:nvPr/>
        </p:nvSpPr>
        <p:spPr>
          <a:xfrm>
            <a:off x="458442" y="1213909"/>
            <a:ext cx="1322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Objetivo General </a:t>
            </a:r>
            <a:endParaRPr lang="es-A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6FF7DD-C407-9F67-1538-6492A1660710}"/>
              </a:ext>
            </a:extLst>
          </p:cNvPr>
          <p:cNvSpPr txBox="1"/>
          <p:nvPr/>
        </p:nvSpPr>
        <p:spPr>
          <a:xfrm>
            <a:off x="458442" y="2270883"/>
            <a:ext cx="1322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Objetivos Específicos  </a:t>
            </a:r>
            <a:endParaRPr lang="es-A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D5967E-BCA4-D7A8-386F-D6BBCCBE4083}"/>
              </a:ext>
            </a:extLst>
          </p:cNvPr>
          <p:cNvSpPr txBox="1"/>
          <p:nvPr/>
        </p:nvSpPr>
        <p:spPr>
          <a:xfrm>
            <a:off x="1887168" y="2270883"/>
            <a:ext cx="9725991" cy="37870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33363" marR="0" lvl="0" indent="-233363" algn="just"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8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Proveer una </a:t>
            </a:r>
            <a:r>
              <a:rPr lang="es-ES" sz="1800" b="1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instancia de participación 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de los diferentes actores vinculados a la aviación civil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33363" marR="0" lvl="0" indent="-233363" algn="just"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8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Consolidar el </a:t>
            </a:r>
            <a:r>
              <a:rPr lang="es-ES" sz="1800" b="1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conocimiento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sobre la materia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33363" marR="0" lvl="0" indent="-233363" algn="just"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8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Identificar las </a:t>
            </a:r>
            <a:r>
              <a:rPr lang="es-ES" sz="1800" b="1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rutas tecnológicas 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 </a:t>
            </a:r>
            <a:r>
              <a:rPr lang="es-ES" sz="1800" b="1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insumos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potencialmente viables 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33363" marR="0" lvl="0" indent="-233363" algn="just"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8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Identificar y evaluar lar </a:t>
            </a:r>
            <a:r>
              <a:rPr lang="es-ES" sz="1800" b="1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brechas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actuales: marco legal, factibilidad técnica, ambiental y económica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33363" marR="0" lvl="0" indent="-233363" algn="just"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8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Proponer </a:t>
            </a:r>
            <a:r>
              <a:rPr lang="es-ES" sz="1800" b="1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políticas públicas 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que estimulen el desarrollo y crecimiento de la oferta, promuevan la demanda local, y faciliten la certificación y valoración de los beneficios ambientales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33363" marR="0" lvl="0" indent="-233363" algn="just"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8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Evaluar formas de </a:t>
            </a:r>
            <a:r>
              <a:rPr lang="es-ES" sz="1800" b="1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financiamiento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de las inversiones para la producción, y alternativas de </a:t>
            </a:r>
            <a:r>
              <a:rPr lang="es-ES" sz="1800" b="1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mitigación económica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de los costos incrementales de los SAF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33363" marR="0" lvl="0" indent="-233363" algn="just"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8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Elaborar una propuesta de </a:t>
            </a:r>
            <a:r>
              <a:rPr lang="es-ES" sz="1800" b="1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Hoja de Ruta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para el desarrollo de los SAF en Colombia.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33363" marR="0" lvl="0" indent="-233363" algn="just"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8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Velar por la </a:t>
            </a:r>
            <a:r>
              <a:rPr lang="es-ES" sz="1800" b="1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integración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de las diversas políticas públicas y compromisos internacionales en materia energética y de cambio climático con el desarrollo de la política de SAF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33363" marR="0" lvl="0" indent="-233363" algn="just"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8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Velar por que el despliegue de los SAF se produzca en una forma respetuosa con el medio ambiente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74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FC6AD67-B370-216C-BA5F-2A196CABEC98}"/>
              </a:ext>
            </a:extLst>
          </p:cNvPr>
          <p:cNvSpPr/>
          <p:nvPr/>
        </p:nvSpPr>
        <p:spPr>
          <a:xfrm>
            <a:off x="566599" y="3072806"/>
            <a:ext cx="2176601" cy="12327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146535" y="297095"/>
            <a:ext cx="1029649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400" spc="119" dirty="0">
                <a:solidFill>
                  <a:srgbClr val="3B5284"/>
                </a:solidFill>
                <a:latin typeface="Century Gothic" panose="020B0502020202020204" pitchFamily="34" charset="0"/>
              </a:rPr>
              <a:t>CRONOGRAMA</a:t>
            </a:r>
            <a:endParaRPr lang="en-US" sz="2400" spc="119" dirty="0">
              <a:solidFill>
                <a:srgbClr val="3B5284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36F6FB23-79E6-5042-A349-A137301F3861}"/>
              </a:ext>
            </a:extLst>
          </p:cNvPr>
          <p:cNvSpPr/>
          <p:nvPr/>
        </p:nvSpPr>
        <p:spPr>
          <a:xfrm>
            <a:off x="468418" y="0"/>
            <a:ext cx="374064" cy="882315"/>
          </a:xfrm>
          <a:prstGeom prst="rect">
            <a:avLst/>
          </a:prstGeom>
          <a:solidFill>
            <a:srgbClr val="3B5284"/>
          </a:solidFill>
        </p:spPr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71118D-C200-2324-E23A-30194BEF8D66}"/>
              </a:ext>
            </a:extLst>
          </p:cNvPr>
          <p:cNvGrpSpPr/>
          <p:nvPr/>
        </p:nvGrpSpPr>
        <p:grpSpPr>
          <a:xfrm>
            <a:off x="10014199" y="5843546"/>
            <a:ext cx="2111334" cy="957902"/>
            <a:chOff x="3301553" y="5520617"/>
            <a:chExt cx="2111334" cy="957902"/>
          </a:xfrm>
        </p:grpSpPr>
        <p:sp>
          <p:nvSpPr>
            <p:cNvPr id="6" name="Redondear rectángulo de esquina sencilla 2">
              <a:extLst>
                <a:ext uri="{FF2B5EF4-FFF2-40B4-BE49-F238E27FC236}">
                  <a16:creationId xmlns:a16="http://schemas.microsoft.com/office/drawing/2014/main" id="{88027664-82F5-2467-6307-1A7B0C0C3AE7}"/>
                </a:ext>
              </a:extLst>
            </p:cNvPr>
            <p:cNvSpPr/>
            <p:nvPr/>
          </p:nvSpPr>
          <p:spPr>
            <a:xfrm flipH="1">
              <a:off x="3301553" y="5520617"/>
              <a:ext cx="2111334" cy="957902"/>
            </a:xfrm>
            <a:prstGeom prst="round1Rect">
              <a:avLst>
                <a:gd name="adj" fmla="val 30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pic>
          <p:nvPicPr>
            <p:cNvPr id="7" name="Imagen 3">
              <a:extLst>
                <a:ext uri="{FF2B5EF4-FFF2-40B4-BE49-F238E27FC236}">
                  <a16:creationId xmlns:a16="http://schemas.microsoft.com/office/drawing/2014/main" id="{1C4D3034-8C59-FE5C-48A2-CDED23F4E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49151" y="5685459"/>
              <a:ext cx="1587011" cy="688885"/>
            </a:xfrm>
            <a:prstGeom prst="rect">
              <a:avLst/>
            </a:prstGeom>
          </p:spPr>
        </p:pic>
      </p:grp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BB742AFC-4EF8-D316-5613-409CF5ECC125}"/>
              </a:ext>
            </a:extLst>
          </p:cNvPr>
          <p:cNvSpPr/>
          <p:nvPr/>
        </p:nvSpPr>
        <p:spPr>
          <a:xfrm>
            <a:off x="566599" y="1125155"/>
            <a:ext cx="2378619" cy="1124030"/>
          </a:xfrm>
          <a:prstGeom prst="homePlate">
            <a:avLst>
              <a:gd name="adj" fmla="val 26351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>
                <a:solidFill>
                  <a:schemeClr val="accent1">
                    <a:lumMod val="50000"/>
                  </a:schemeClr>
                </a:solidFill>
              </a:rPr>
              <a:t>Plenaria de lanzamiento</a:t>
            </a:r>
            <a:endParaRPr lang="es-A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F9F00311-6DEC-D27A-09D1-94E7B5E47D5A}"/>
              </a:ext>
            </a:extLst>
          </p:cNvPr>
          <p:cNvSpPr/>
          <p:nvPr/>
        </p:nvSpPr>
        <p:spPr>
          <a:xfrm>
            <a:off x="2753833" y="1125155"/>
            <a:ext cx="5709684" cy="1124030"/>
          </a:xfrm>
          <a:prstGeom prst="chevron">
            <a:avLst>
              <a:gd name="adj" fmla="val 25676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>
                <a:solidFill>
                  <a:schemeClr val="accent1">
                    <a:lumMod val="50000"/>
                  </a:schemeClr>
                </a:solidFill>
              </a:rPr>
              <a:t>Mesas temáticas </a:t>
            </a:r>
            <a:endParaRPr lang="es-A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A67405-B06B-B3E0-4645-753FC88B7074}"/>
              </a:ext>
            </a:extLst>
          </p:cNvPr>
          <p:cNvSpPr txBox="1"/>
          <p:nvPr/>
        </p:nvSpPr>
        <p:spPr>
          <a:xfrm>
            <a:off x="547842" y="2455508"/>
            <a:ext cx="2195358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AR" dirty="0"/>
              <a:t>Prelanzamiento interno </a:t>
            </a:r>
            <a:r>
              <a:rPr lang="es-AR" sz="1600" i="1" dirty="0"/>
              <a:t>(Sept.4)</a:t>
            </a:r>
          </a:p>
          <a:p>
            <a:pPr marL="169863" indent="-1698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AR" dirty="0"/>
              <a:t>Lanzamiento con partes involucradas públicas y privadas</a:t>
            </a:r>
            <a:br>
              <a:rPr lang="es-AR" dirty="0"/>
            </a:br>
            <a:r>
              <a:rPr lang="es-AR" sz="1600" i="1" dirty="0"/>
              <a:t>(Oct. 5)</a:t>
            </a:r>
            <a:endParaRPr lang="es-AR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031365-D69E-2A06-37D6-B9543AF7383D}"/>
              </a:ext>
            </a:extLst>
          </p:cNvPr>
          <p:cNvSpPr txBox="1"/>
          <p:nvPr/>
        </p:nvSpPr>
        <p:spPr>
          <a:xfrm>
            <a:off x="8302379" y="2455508"/>
            <a:ext cx="296088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AR" dirty="0"/>
              <a:t>Consolidación de insumos y redacción de la hoja de ruta</a:t>
            </a:r>
          </a:p>
          <a:p>
            <a:pPr marL="169863" indent="-1698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AR" dirty="0"/>
              <a:t>Iteración con actores puntuales y  mesas de validación </a:t>
            </a:r>
          </a:p>
          <a:p>
            <a:pPr marL="169863" indent="-1698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AR" dirty="0"/>
              <a:t>Mesa plenaria de socialización</a:t>
            </a: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365583BC-6584-4F8E-08C9-17AC00C48126}"/>
              </a:ext>
            </a:extLst>
          </p:cNvPr>
          <p:cNvSpPr/>
          <p:nvPr/>
        </p:nvSpPr>
        <p:spPr>
          <a:xfrm>
            <a:off x="8277062" y="1125154"/>
            <a:ext cx="3107488" cy="1124030"/>
          </a:xfrm>
          <a:prstGeom prst="chevron">
            <a:avLst>
              <a:gd name="adj" fmla="val 25676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>
                <a:solidFill>
                  <a:schemeClr val="accent1">
                    <a:lumMod val="50000"/>
                  </a:schemeClr>
                </a:solidFill>
              </a:rPr>
              <a:t>Redacción de la </a:t>
            </a:r>
            <a:br>
              <a:rPr lang="es-AR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AR" sz="2000" b="1" dirty="0">
                <a:solidFill>
                  <a:schemeClr val="accent1">
                    <a:lumMod val="50000"/>
                  </a:schemeClr>
                </a:solidFill>
              </a:rPr>
              <a:t>hoja de ruta</a:t>
            </a:r>
            <a:endParaRPr lang="es-A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A798848-C761-7C89-626C-DC8A70AC51E1}"/>
              </a:ext>
            </a:extLst>
          </p:cNvPr>
          <p:cNvCxnSpPr>
            <a:cxnSpLocks/>
          </p:cNvCxnSpPr>
          <p:nvPr/>
        </p:nvCxnSpPr>
        <p:spPr>
          <a:xfrm>
            <a:off x="741680" y="5856461"/>
            <a:ext cx="2001520" cy="0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A3F2AC1-7E8A-8E28-B183-49FEE14BAE4B}"/>
              </a:ext>
            </a:extLst>
          </p:cNvPr>
          <p:cNvCxnSpPr>
            <a:cxnSpLocks/>
          </p:cNvCxnSpPr>
          <p:nvPr/>
        </p:nvCxnSpPr>
        <p:spPr>
          <a:xfrm>
            <a:off x="2901913" y="5856461"/>
            <a:ext cx="5375149" cy="0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B6B9AF9-0748-3245-3B25-290A023AED41}"/>
              </a:ext>
            </a:extLst>
          </p:cNvPr>
          <p:cNvCxnSpPr>
            <a:cxnSpLocks/>
          </p:cNvCxnSpPr>
          <p:nvPr/>
        </p:nvCxnSpPr>
        <p:spPr>
          <a:xfrm>
            <a:off x="8331647" y="5856461"/>
            <a:ext cx="2704948" cy="0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4BAA596-0432-8A99-5F60-FDF99F345498}"/>
              </a:ext>
            </a:extLst>
          </p:cNvPr>
          <p:cNvSpPr txBox="1"/>
          <p:nvPr/>
        </p:nvSpPr>
        <p:spPr>
          <a:xfrm>
            <a:off x="1013887" y="5536183"/>
            <a:ext cx="1457106" cy="310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AR" sz="1400" i="1" dirty="0">
                <a:solidFill>
                  <a:schemeClr val="accent1"/>
                </a:solidFill>
              </a:rPr>
              <a:t>Sep. – Oct. 2023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96C7C9-13F7-9A60-F731-024A840494CD}"/>
              </a:ext>
            </a:extLst>
          </p:cNvPr>
          <p:cNvSpPr txBox="1"/>
          <p:nvPr/>
        </p:nvSpPr>
        <p:spPr>
          <a:xfrm>
            <a:off x="4533820" y="5545602"/>
            <a:ext cx="2111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AR" sz="1400" i="1" dirty="0">
                <a:solidFill>
                  <a:schemeClr val="accent1"/>
                </a:solidFill>
              </a:rPr>
              <a:t>Oct. 2023 – Feb. 2024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55133B-EC46-5FDB-2160-5B6A8DE27429}"/>
              </a:ext>
            </a:extLst>
          </p:cNvPr>
          <p:cNvSpPr txBox="1"/>
          <p:nvPr/>
        </p:nvSpPr>
        <p:spPr>
          <a:xfrm>
            <a:off x="8955568" y="5534693"/>
            <a:ext cx="1457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AR" sz="1400" i="1" dirty="0">
                <a:solidFill>
                  <a:schemeClr val="accent1"/>
                </a:solidFill>
              </a:rPr>
              <a:t>Feb. –  Abr. 2024</a:t>
            </a:r>
          </a:p>
        </p:txBody>
      </p:sp>
      <p:graphicFrame>
        <p:nvGraphicFramePr>
          <p:cNvPr id="13" name="Table 17">
            <a:extLst>
              <a:ext uri="{FF2B5EF4-FFF2-40B4-BE49-F238E27FC236}">
                <a16:creationId xmlns:a16="http://schemas.microsoft.com/office/drawing/2014/main" id="{38B3C594-F4FB-1B03-8DDC-0417EFBC41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223932"/>
              </p:ext>
            </p:extLst>
          </p:nvPr>
        </p:nvGraphicFramePr>
        <p:xfrm>
          <a:off x="2966944" y="2468217"/>
          <a:ext cx="5409865" cy="2956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0389">
                  <a:extLst>
                    <a:ext uri="{9D8B030D-6E8A-4147-A177-3AD203B41FA5}">
                      <a16:colId xmlns:a16="http://schemas.microsoft.com/office/drawing/2014/main" val="397709649"/>
                    </a:ext>
                  </a:extLst>
                </a:gridCol>
                <a:gridCol w="4219476">
                  <a:extLst>
                    <a:ext uri="{9D8B030D-6E8A-4147-A177-3AD203B41FA5}">
                      <a16:colId xmlns:a16="http://schemas.microsoft.com/office/drawing/2014/main" val="23561844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Mesa I: </a:t>
                      </a:r>
                      <a:r>
                        <a:rPr lang="es-ES" sz="1400" i="1" dirty="0"/>
                        <a:t>(17/10/2023)</a:t>
                      </a:r>
                      <a:endParaRPr lang="en-US" i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ES" dirty="0"/>
                        <a:t>Operadores aéreos y fabricantes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736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Mesa II: </a:t>
                      </a:r>
                      <a:r>
                        <a:rPr kumimoji="0" lang="es-E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(02/11/2023)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s-ES" dirty="0"/>
                        <a:t>Cadena de suministro de </a:t>
                      </a:r>
                      <a:br>
                        <a:rPr lang="es-ES" dirty="0"/>
                      </a:br>
                      <a:r>
                        <a:rPr lang="es-ES" dirty="0"/>
                        <a:t>combustibles de aviación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572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Mesa III: </a:t>
                      </a:r>
                      <a:r>
                        <a:rPr kumimoji="0" lang="es-E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(16/11/2023)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s-ES" dirty="0"/>
                        <a:t>Materias primas y producción </a:t>
                      </a:r>
                      <a:br>
                        <a:rPr lang="es-ES" dirty="0"/>
                      </a:br>
                      <a:r>
                        <a:rPr lang="es-ES" dirty="0"/>
                        <a:t>de SAF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6472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Mesa IV: </a:t>
                      </a:r>
                      <a:r>
                        <a:rPr kumimoji="0" lang="es-E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(30/11/2023)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s-ES" dirty="0"/>
                        <a:t>Aspectos ambientales y </a:t>
                      </a:r>
                      <a:br>
                        <a:rPr lang="es-ES" dirty="0"/>
                      </a:br>
                      <a:r>
                        <a:rPr lang="es-ES" dirty="0"/>
                        <a:t>certificación de sostenibilidad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029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Mesa V:</a:t>
                      </a:r>
                      <a:br>
                        <a:rPr lang="es-ES" dirty="0"/>
                      </a:br>
                      <a:r>
                        <a:rPr kumimoji="0" lang="es-E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(a definir)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/>
                        <a:t>Marco </a:t>
                      </a:r>
                      <a:r>
                        <a:rPr lang="es-AR" noProof="0" dirty="0"/>
                        <a:t>institucional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887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18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1146535" y="225975"/>
            <a:ext cx="1029649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400" spc="119" dirty="0">
                <a:solidFill>
                  <a:srgbClr val="3B5284"/>
                </a:solidFill>
                <a:latin typeface="Century Gothic" panose="020B0502020202020204" pitchFamily="34" charset="0"/>
              </a:rPr>
              <a:t>ORGANIZACION DEL PROYECTO</a:t>
            </a:r>
            <a:endParaRPr lang="en-US" sz="2400" spc="119" dirty="0">
              <a:solidFill>
                <a:srgbClr val="3B5284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36F6FB23-79E6-5042-A349-A137301F3861}"/>
              </a:ext>
            </a:extLst>
          </p:cNvPr>
          <p:cNvSpPr/>
          <p:nvPr/>
        </p:nvSpPr>
        <p:spPr>
          <a:xfrm>
            <a:off x="468418" y="0"/>
            <a:ext cx="374064" cy="882315"/>
          </a:xfrm>
          <a:prstGeom prst="rect">
            <a:avLst/>
          </a:prstGeom>
          <a:solidFill>
            <a:srgbClr val="3B5284"/>
          </a:solidFill>
        </p:spPr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71118D-C200-2324-E23A-30194BEF8D66}"/>
              </a:ext>
            </a:extLst>
          </p:cNvPr>
          <p:cNvGrpSpPr/>
          <p:nvPr/>
        </p:nvGrpSpPr>
        <p:grpSpPr>
          <a:xfrm>
            <a:off x="10014199" y="5843546"/>
            <a:ext cx="2111334" cy="957902"/>
            <a:chOff x="3301553" y="5520617"/>
            <a:chExt cx="2111334" cy="957902"/>
          </a:xfrm>
        </p:grpSpPr>
        <p:sp>
          <p:nvSpPr>
            <p:cNvPr id="6" name="Redondear rectángulo de esquina sencilla 2">
              <a:extLst>
                <a:ext uri="{FF2B5EF4-FFF2-40B4-BE49-F238E27FC236}">
                  <a16:creationId xmlns:a16="http://schemas.microsoft.com/office/drawing/2014/main" id="{88027664-82F5-2467-6307-1A7B0C0C3AE7}"/>
                </a:ext>
              </a:extLst>
            </p:cNvPr>
            <p:cNvSpPr/>
            <p:nvPr/>
          </p:nvSpPr>
          <p:spPr>
            <a:xfrm flipH="1">
              <a:off x="3301553" y="5520617"/>
              <a:ext cx="2111334" cy="957902"/>
            </a:xfrm>
            <a:prstGeom prst="round1Rect">
              <a:avLst>
                <a:gd name="adj" fmla="val 30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pic>
          <p:nvPicPr>
            <p:cNvPr id="7" name="Imagen 3">
              <a:extLst>
                <a:ext uri="{FF2B5EF4-FFF2-40B4-BE49-F238E27FC236}">
                  <a16:creationId xmlns:a16="http://schemas.microsoft.com/office/drawing/2014/main" id="{1C4D3034-8C59-FE5C-48A2-CDED23F4E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49151" y="5685459"/>
              <a:ext cx="1587011" cy="688885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E3B843B-300E-0259-7803-0628AF219940}"/>
              </a:ext>
            </a:extLst>
          </p:cNvPr>
          <p:cNvSpPr txBox="1"/>
          <p:nvPr/>
        </p:nvSpPr>
        <p:spPr>
          <a:xfrm>
            <a:off x="3688080" y="1419420"/>
            <a:ext cx="833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ea typeface="Arial" panose="020B0604020202020204" pitchFamily="34" charset="0"/>
              </a:rPr>
              <a:t>R</a:t>
            </a:r>
            <a:r>
              <a:rPr lang="es-E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epresentantes de los ministerios y agencias públicas. Presidido por Aerocivil.</a:t>
            </a:r>
          </a:p>
          <a:p>
            <a:pPr marL="233363" marR="0" lvl="0" indent="-233363" algn="just">
              <a:buFont typeface="Arial" panose="020B0604020202020204" pitchFamily="34" charset="0"/>
              <a:buChar char="•"/>
            </a:pPr>
            <a:r>
              <a:rPr lang="es-ES" sz="16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Asesorar al equipo de proyecto </a:t>
            </a:r>
          </a:p>
          <a:p>
            <a:pPr marL="233363" marR="0" lvl="0" indent="-233363" algn="just">
              <a:buFont typeface="Arial" panose="020B0604020202020204" pitchFamily="34" charset="0"/>
              <a:buChar char="•"/>
            </a:pPr>
            <a:r>
              <a:rPr lang="es-ES" sz="16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Participar de las mesas temáticas como contraparte técnica</a:t>
            </a:r>
            <a:endParaRPr lang="en-US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33363" marR="0" lvl="0" indent="-233363" algn="just">
              <a:buFont typeface="Arial" panose="020B0604020202020204" pitchFamily="34" charset="0"/>
              <a:buChar char="•"/>
            </a:pPr>
            <a:r>
              <a:rPr lang="es-ES" sz="16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Revisar las síntesis de las mesas temáticas y plenarias</a:t>
            </a:r>
            <a:endParaRPr lang="en-US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Revisar y aprobar la propuesta de Hoja de Ruta</a:t>
            </a:r>
            <a:endParaRPr lang="es-AR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4CC292-B1B0-8D98-AB8D-A06A371AFF8F}"/>
              </a:ext>
            </a:extLst>
          </p:cNvPr>
          <p:cNvSpPr/>
          <p:nvPr/>
        </p:nvSpPr>
        <p:spPr>
          <a:xfrm>
            <a:off x="953495" y="1605280"/>
            <a:ext cx="2154718" cy="10343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accent1">
                    <a:lumMod val="50000"/>
                  </a:schemeClr>
                </a:solidFill>
              </a:rPr>
              <a:t>Comité Asesor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8715A6-FAC3-C537-E1D2-9D46B9E41BA1}"/>
              </a:ext>
            </a:extLst>
          </p:cNvPr>
          <p:cNvSpPr/>
          <p:nvPr/>
        </p:nvSpPr>
        <p:spPr>
          <a:xfrm>
            <a:off x="953495" y="3077122"/>
            <a:ext cx="2154718" cy="10343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accent1">
                    <a:lumMod val="50000"/>
                  </a:schemeClr>
                </a:solidFill>
              </a:rPr>
              <a:t>Coordinación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572D8E-89E6-523A-9835-D70A89D06C1B}"/>
              </a:ext>
            </a:extLst>
          </p:cNvPr>
          <p:cNvSpPr/>
          <p:nvPr/>
        </p:nvSpPr>
        <p:spPr>
          <a:xfrm>
            <a:off x="953495" y="4548964"/>
            <a:ext cx="2154718" cy="10343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accent1">
                    <a:lumMod val="50000"/>
                  </a:schemeClr>
                </a:solidFill>
              </a:rPr>
              <a:t>Equipo de proyecto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6D2EE8-DBF9-9312-0610-6E788B2A8467}"/>
              </a:ext>
            </a:extLst>
          </p:cNvPr>
          <p:cNvSpPr txBox="1"/>
          <p:nvPr/>
        </p:nvSpPr>
        <p:spPr>
          <a:xfrm>
            <a:off x="3688080" y="3071309"/>
            <a:ext cx="833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>
                <a:latin typeface="Calibri" panose="020F0502020204030204" pitchFamily="34" charset="0"/>
                <a:ea typeface="Arial" panose="020B0604020202020204" pitchFamily="34" charset="0"/>
              </a:rPr>
              <a:t>Aerocivil y el 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</a:rPr>
              <a:t>BID</a:t>
            </a:r>
            <a:endParaRPr lang="es-ES" sz="16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233363" marR="0" lvl="0" indent="-233363" algn="just">
              <a:buFont typeface="Arial" panose="020B0604020202020204" pitchFamily="34" charset="0"/>
              <a:buChar char="•"/>
            </a:pPr>
            <a:r>
              <a:rPr lang="es-ES" sz="16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Preparar plan de trabajo y cronograma de las reuniones</a:t>
            </a:r>
          </a:p>
          <a:p>
            <a:pPr marL="233363" marR="0" lvl="0" indent="-233363" algn="just">
              <a:buFont typeface="Arial" panose="020B0604020202020204" pitchFamily="34" charset="0"/>
              <a:buChar char="•"/>
            </a:pPr>
            <a:r>
              <a:rPr lang="es-ES" sz="16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Moderar la discusión</a:t>
            </a:r>
          </a:p>
          <a:p>
            <a:pPr marL="233363" marR="0" lvl="0" indent="-233363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Calibri" panose="020F0502020204030204" pitchFamily="34" charset="0"/>
                <a:ea typeface="Arial" panose="020B0604020202020204" pitchFamily="34" charset="0"/>
              </a:rPr>
              <a:t>Redacción de la hoja de ruta</a:t>
            </a:r>
            <a:endParaRPr lang="es-ES" sz="1600" u="none" strike="noStrike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4411A0-BDD0-46ED-B757-2761297ACFFE}"/>
              </a:ext>
            </a:extLst>
          </p:cNvPr>
          <p:cNvSpPr txBox="1"/>
          <p:nvPr/>
        </p:nvSpPr>
        <p:spPr>
          <a:xfrm>
            <a:off x="3688080" y="4318347"/>
            <a:ext cx="833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ea typeface="Arial" panose="020B0604020202020204" pitchFamily="34" charset="0"/>
              </a:rPr>
              <a:t>R</a:t>
            </a:r>
            <a:r>
              <a:rPr lang="es-E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epresentantes de Aerocivil, </a:t>
            </a:r>
            <a:r>
              <a:rPr lang="es-ES" sz="1600" dirty="0">
                <a:latin typeface="Calibri" panose="020F0502020204030204" pitchFamily="34" charset="0"/>
                <a:ea typeface="Arial" panose="020B0604020202020204" pitchFamily="34" charset="0"/>
              </a:rPr>
              <a:t>ministerios y </a:t>
            </a:r>
            <a:r>
              <a:rPr lang="es-E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el BID</a:t>
            </a:r>
          </a:p>
          <a:p>
            <a:pPr marL="233363" marR="0" lvl="0" indent="-233363">
              <a:buFont typeface="Arial" panose="020B0604020202020204" pitchFamily="34" charset="0"/>
              <a:buChar char="•"/>
            </a:pPr>
            <a:r>
              <a:rPr lang="es-ES" sz="16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Organizar las reuniones y coordinar la logística asociada</a:t>
            </a:r>
          </a:p>
          <a:p>
            <a:pPr marL="233363" marR="0" lvl="0" indent="-233363">
              <a:buFont typeface="Arial" panose="020B0604020202020204" pitchFamily="34" charset="0"/>
              <a:buChar char="•"/>
            </a:pPr>
            <a:r>
              <a:rPr lang="es-ES" sz="16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Preparar minutas/actas de cada mesa, </a:t>
            </a:r>
          </a:p>
          <a:p>
            <a:pPr marL="233363" marR="0" lvl="0" indent="-233363">
              <a:buFont typeface="Arial" panose="020B0604020202020204" pitchFamily="34" charset="0"/>
              <a:buChar char="•"/>
            </a:pPr>
            <a:r>
              <a:rPr lang="es-ES" sz="1600" dirty="0">
                <a:latin typeface="Calibri" panose="020F0502020204030204" pitchFamily="34" charset="0"/>
                <a:ea typeface="Arial" panose="020B0604020202020204" pitchFamily="34" charset="0"/>
              </a:rPr>
              <a:t>C</a:t>
            </a:r>
            <a:r>
              <a:rPr lang="es-ES" sz="16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onsolidar las presentaciones y grabación en una carpeta pública o sitio web</a:t>
            </a:r>
          </a:p>
          <a:p>
            <a:pPr marL="233363" marR="0" lvl="0" indent="-233363">
              <a:buFont typeface="Arial" panose="020B0604020202020204" pitchFamily="34" charset="0"/>
              <a:buChar char="•"/>
            </a:pPr>
            <a:r>
              <a:rPr lang="es-ES" sz="16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Recopilar información</a:t>
            </a:r>
            <a:r>
              <a:rPr lang="es-ES" sz="1600" dirty="0"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s-ES" sz="16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y participar en redacción de la Hoja de Ruta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F05273-6CF2-DE3E-4573-B5E14FB37654}"/>
              </a:ext>
            </a:extLst>
          </p:cNvPr>
          <p:cNvCxnSpPr>
            <a:cxnSpLocks/>
            <a:stCxn id="2" idx="2"/>
            <a:endCxn id="4" idx="0"/>
          </p:cNvCxnSpPr>
          <p:nvPr/>
        </p:nvCxnSpPr>
        <p:spPr>
          <a:xfrm>
            <a:off x="2030854" y="2639581"/>
            <a:ext cx="0" cy="4375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0C173CC-A3F3-47EB-2908-922937F6C3EE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2030854" y="4111423"/>
            <a:ext cx="0" cy="4375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30F23C0-E5B4-3152-AF8E-B3AA2B6979F0}"/>
              </a:ext>
            </a:extLst>
          </p:cNvPr>
          <p:cNvSpPr txBox="1"/>
          <p:nvPr/>
        </p:nvSpPr>
        <p:spPr>
          <a:xfrm>
            <a:off x="842482" y="1050088"/>
            <a:ext cx="192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Organización  </a:t>
            </a:r>
            <a:endParaRPr lang="es-A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672FD3-EA8C-ACC8-0A3F-72E35F612C5A}"/>
              </a:ext>
            </a:extLst>
          </p:cNvPr>
          <p:cNvSpPr txBox="1"/>
          <p:nvPr/>
        </p:nvSpPr>
        <p:spPr>
          <a:xfrm>
            <a:off x="3687282" y="1050088"/>
            <a:ext cx="737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Integrantes y funciones principales  </a:t>
            </a:r>
            <a:endParaRPr lang="es-A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6528D0-7B23-C8EE-8438-C41B06656586}"/>
              </a:ext>
            </a:extLst>
          </p:cNvPr>
          <p:cNvCxnSpPr/>
          <p:nvPr/>
        </p:nvCxnSpPr>
        <p:spPr>
          <a:xfrm>
            <a:off x="873760" y="1432560"/>
            <a:ext cx="260021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18ECABA-09A1-168B-A4AC-15990F59BE41}"/>
              </a:ext>
            </a:extLst>
          </p:cNvPr>
          <p:cNvCxnSpPr>
            <a:cxnSpLocks/>
          </p:cNvCxnSpPr>
          <p:nvPr/>
        </p:nvCxnSpPr>
        <p:spPr>
          <a:xfrm>
            <a:off x="3688080" y="1419420"/>
            <a:ext cx="775495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01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eropuerto, Terminal, Hombre, De Viaje, Viajeros">
            <a:extLst>
              <a:ext uri="{FF2B5EF4-FFF2-40B4-BE49-F238E27FC236}">
                <a16:creationId xmlns:a16="http://schemas.microsoft.com/office/drawing/2014/main" id="{4E04E707-69A4-AB40-A91A-1838EACD9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4" b="89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47BE868-0D25-8948-86E4-3ABFAB9C8581}"/>
              </a:ext>
            </a:extLst>
          </p:cNvPr>
          <p:cNvSpPr txBox="1">
            <a:spLocks/>
          </p:cNvSpPr>
          <p:nvPr/>
        </p:nvSpPr>
        <p:spPr>
          <a:xfrm>
            <a:off x="3357767" y="5069065"/>
            <a:ext cx="6023113" cy="7486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b="1" spc="300">
                <a:solidFill>
                  <a:schemeClr val="bg1"/>
                </a:solidFill>
                <a:latin typeface="Century Gothic" panose="020B0502020202020204" pitchFamily="34" charset="0"/>
                <a:cs typeface="Gotham-Medium" pitchFamily="50" charset="0"/>
              </a:rPr>
              <a:t>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425047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4">
            <a:extLst>
              <a:ext uri="{FF2B5EF4-FFF2-40B4-BE49-F238E27FC236}">
                <a16:creationId xmlns:a16="http://schemas.microsoft.com/office/drawing/2014/main" id="{55D49AA4-CB4F-E24D-A9F7-5BEF86460EE5}"/>
              </a:ext>
            </a:extLst>
          </p:cNvPr>
          <p:cNvSpPr txBox="1"/>
          <p:nvPr/>
        </p:nvSpPr>
        <p:spPr>
          <a:xfrm>
            <a:off x="1088770" y="187196"/>
            <a:ext cx="1078643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_tradnl" altLang="en-US" sz="2400" spc="119" dirty="0">
                <a:solidFill>
                  <a:srgbClr val="3B5284"/>
                </a:solidFill>
                <a:latin typeface="Century Gothic" panose="020B0502020202020204" pitchFamily="34" charset="0"/>
              </a:rPr>
              <a:t>CONTENIDO</a:t>
            </a:r>
            <a:endParaRPr lang="es-ES_tradnl" sz="2400" spc="119" dirty="0">
              <a:solidFill>
                <a:srgbClr val="3B5284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F2E56CFB-10B1-E543-AEB6-AEEB77E6BAB8}"/>
              </a:ext>
            </a:extLst>
          </p:cNvPr>
          <p:cNvSpPr/>
          <p:nvPr/>
        </p:nvSpPr>
        <p:spPr>
          <a:xfrm>
            <a:off x="468418" y="0"/>
            <a:ext cx="374064" cy="882315"/>
          </a:xfrm>
          <a:prstGeom prst="rect">
            <a:avLst/>
          </a:prstGeom>
          <a:solidFill>
            <a:srgbClr val="3B5284"/>
          </a:solidFill>
        </p:spPr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2C047C-157C-7EFE-25A2-0273CA8E39FE}"/>
              </a:ext>
            </a:extLst>
          </p:cNvPr>
          <p:cNvGrpSpPr/>
          <p:nvPr/>
        </p:nvGrpSpPr>
        <p:grpSpPr>
          <a:xfrm>
            <a:off x="10322156" y="6042796"/>
            <a:ext cx="1745146" cy="815204"/>
            <a:chOff x="3301553" y="5520617"/>
            <a:chExt cx="2111334" cy="957902"/>
          </a:xfrm>
        </p:grpSpPr>
        <p:sp>
          <p:nvSpPr>
            <p:cNvPr id="5" name="Redondear rectángulo de esquina sencilla 2">
              <a:extLst>
                <a:ext uri="{FF2B5EF4-FFF2-40B4-BE49-F238E27FC236}">
                  <a16:creationId xmlns:a16="http://schemas.microsoft.com/office/drawing/2014/main" id="{6350A3E8-4BEC-48FA-1F58-D4B982E4BE5F}"/>
                </a:ext>
              </a:extLst>
            </p:cNvPr>
            <p:cNvSpPr/>
            <p:nvPr/>
          </p:nvSpPr>
          <p:spPr>
            <a:xfrm flipH="1">
              <a:off x="3301553" y="5520617"/>
              <a:ext cx="2111334" cy="957902"/>
            </a:xfrm>
            <a:prstGeom prst="round1Rect">
              <a:avLst>
                <a:gd name="adj" fmla="val 30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pic>
          <p:nvPicPr>
            <p:cNvPr id="10" name="Imagen 3">
              <a:extLst>
                <a:ext uri="{FF2B5EF4-FFF2-40B4-BE49-F238E27FC236}">
                  <a16:creationId xmlns:a16="http://schemas.microsoft.com/office/drawing/2014/main" id="{FFC9D90E-7605-ADC2-CDE5-B6E0C6F61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49151" y="5685459"/>
              <a:ext cx="1587011" cy="688885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0E2A049-92C8-D337-F0B3-46425DC9F734}"/>
              </a:ext>
            </a:extLst>
          </p:cNvPr>
          <p:cNvSpPr/>
          <p:nvPr/>
        </p:nvSpPr>
        <p:spPr>
          <a:xfrm>
            <a:off x="1991360" y="2468880"/>
            <a:ext cx="8330796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E50747-2C6C-3CDA-850B-8DD12350C241}"/>
              </a:ext>
            </a:extLst>
          </p:cNvPr>
          <p:cNvSpPr txBox="1"/>
          <p:nvPr/>
        </p:nvSpPr>
        <p:spPr>
          <a:xfrm>
            <a:off x="2385278" y="2552303"/>
            <a:ext cx="7652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chemeClr val="accent1">
                    <a:lumMod val="50000"/>
                  </a:schemeClr>
                </a:solidFill>
              </a:rPr>
              <a:t>Contexto internacional de los SAF</a:t>
            </a:r>
            <a:r>
              <a:rPr lang="es-AR" sz="1600" dirty="0"/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AR" sz="16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chemeClr val="accent1">
                    <a:lumMod val="50000"/>
                  </a:schemeClr>
                </a:solidFill>
              </a:rPr>
              <a:t>Mesas de trabajo para construcción de una hoja de ruta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2204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4">
            <a:extLst>
              <a:ext uri="{FF2B5EF4-FFF2-40B4-BE49-F238E27FC236}">
                <a16:creationId xmlns:a16="http://schemas.microsoft.com/office/drawing/2014/main" id="{55D49AA4-CB4F-E24D-A9F7-5BEF86460EE5}"/>
              </a:ext>
            </a:extLst>
          </p:cNvPr>
          <p:cNvSpPr txBox="1"/>
          <p:nvPr/>
        </p:nvSpPr>
        <p:spPr>
          <a:xfrm>
            <a:off x="1088770" y="187196"/>
            <a:ext cx="1078643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_tradnl" altLang="en-US" sz="2400" spc="119" dirty="0">
                <a:solidFill>
                  <a:srgbClr val="3B5284"/>
                </a:solidFill>
                <a:latin typeface="Century Gothic" panose="020B0502020202020204" pitchFamily="34" charset="0"/>
              </a:rPr>
              <a:t>SOMOS PROTAGONISTAS Y TESTIGOS DE UNA FASCINANTE TRANSICION ENERGETICA EN EL TRANSPORTE Y LA MOVILIDAD</a:t>
            </a:r>
            <a:endParaRPr lang="es-ES_tradnl" sz="2400" spc="119" dirty="0">
              <a:solidFill>
                <a:srgbClr val="3B5284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F2E56CFB-10B1-E543-AEB6-AEEB77E6BAB8}"/>
              </a:ext>
            </a:extLst>
          </p:cNvPr>
          <p:cNvSpPr/>
          <p:nvPr/>
        </p:nvSpPr>
        <p:spPr>
          <a:xfrm>
            <a:off x="468418" y="0"/>
            <a:ext cx="374064" cy="882315"/>
          </a:xfrm>
          <a:prstGeom prst="rect">
            <a:avLst/>
          </a:prstGeom>
          <a:solidFill>
            <a:srgbClr val="3B5284"/>
          </a:solidFill>
        </p:spPr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2C047C-157C-7EFE-25A2-0273CA8E39FE}"/>
              </a:ext>
            </a:extLst>
          </p:cNvPr>
          <p:cNvGrpSpPr/>
          <p:nvPr/>
        </p:nvGrpSpPr>
        <p:grpSpPr>
          <a:xfrm>
            <a:off x="10322156" y="6042796"/>
            <a:ext cx="1745146" cy="815204"/>
            <a:chOff x="3301553" y="5520617"/>
            <a:chExt cx="2111334" cy="957902"/>
          </a:xfrm>
        </p:grpSpPr>
        <p:sp>
          <p:nvSpPr>
            <p:cNvPr id="5" name="Redondear rectángulo de esquina sencilla 2">
              <a:extLst>
                <a:ext uri="{FF2B5EF4-FFF2-40B4-BE49-F238E27FC236}">
                  <a16:creationId xmlns:a16="http://schemas.microsoft.com/office/drawing/2014/main" id="{6350A3E8-4BEC-48FA-1F58-D4B982E4BE5F}"/>
                </a:ext>
              </a:extLst>
            </p:cNvPr>
            <p:cNvSpPr/>
            <p:nvPr/>
          </p:nvSpPr>
          <p:spPr>
            <a:xfrm flipH="1">
              <a:off x="3301553" y="5520617"/>
              <a:ext cx="2111334" cy="957902"/>
            </a:xfrm>
            <a:prstGeom prst="round1Rect">
              <a:avLst>
                <a:gd name="adj" fmla="val 30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pic>
          <p:nvPicPr>
            <p:cNvPr id="10" name="Imagen 3">
              <a:extLst>
                <a:ext uri="{FF2B5EF4-FFF2-40B4-BE49-F238E27FC236}">
                  <a16:creationId xmlns:a16="http://schemas.microsoft.com/office/drawing/2014/main" id="{FFC9D90E-7605-ADC2-CDE5-B6E0C6F61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49151" y="5685459"/>
              <a:ext cx="1587011" cy="688885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375A708-C3B3-04D1-EAC8-23966EFEC3C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607" y="2229713"/>
            <a:ext cx="3654686" cy="19452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8D9FB1-06D7-43F5-962C-51F36879A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2223" y="2235225"/>
            <a:ext cx="2504079" cy="19727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D35B14-CE68-4B20-A435-0D7DBDC671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7411" y="2708802"/>
            <a:ext cx="2045830" cy="22004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1C53A31-98EB-F9E7-913F-8F3A45A4D8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787" y="2319715"/>
            <a:ext cx="2724290" cy="18161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B42824C-C162-0557-9AEB-4F1B457628CB}"/>
              </a:ext>
            </a:extLst>
          </p:cNvPr>
          <p:cNvSpPr txBox="1"/>
          <p:nvPr/>
        </p:nvSpPr>
        <p:spPr>
          <a:xfrm>
            <a:off x="7891566" y="1512496"/>
            <a:ext cx="284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AR" sz="2400" b="1" dirty="0">
                <a:solidFill>
                  <a:schemeClr val="accent1">
                    <a:lumMod val="50000"/>
                  </a:schemeClr>
                </a:solidFill>
              </a:rPr>
              <a:t>Hidrógeno verde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1E021E-E022-2657-1FBE-E1AA119FF606}"/>
              </a:ext>
            </a:extLst>
          </p:cNvPr>
          <p:cNvSpPr txBox="1"/>
          <p:nvPr/>
        </p:nvSpPr>
        <p:spPr>
          <a:xfrm>
            <a:off x="2674627" y="1512496"/>
            <a:ext cx="4385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AR" sz="2400" b="1" dirty="0">
                <a:solidFill>
                  <a:schemeClr val="accent1">
                    <a:lumMod val="50000"/>
                  </a:schemeClr>
                </a:solidFill>
              </a:rPr>
              <a:t>Eléctricos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7925C5-3989-BF90-A78C-628EBDEED830}"/>
              </a:ext>
            </a:extLst>
          </p:cNvPr>
          <p:cNvSpPr txBox="1"/>
          <p:nvPr/>
        </p:nvSpPr>
        <p:spPr>
          <a:xfrm>
            <a:off x="90715" y="1512496"/>
            <a:ext cx="284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AR" sz="2400" b="1" dirty="0">
                <a:solidFill>
                  <a:schemeClr val="accent1">
                    <a:lumMod val="50000"/>
                  </a:schemeClr>
                </a:solidFill>
              </a:rPr>
              <a:t>Biocombustibles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4110583-552A-C1F1-97E1-09DBA7881B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3322" y="4445399"/>
            <a:ext cx="3128782" cy="10861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5413052-FB0B-3E6F-5AA9-A0C5BD21D0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788" y="4445399"/>
            <a:ext cx="2724290" cy="10861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9FD6DAC-3CE8-159F-991D-6E49367689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82223" y="4324091"/>
            <a:ext cx="2504079" cy="117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4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4">
            <a:extLst>
              <a:ext uri="{FF2B5EF4-FFF2-40B4-BE49-F238E27FC236}">
                <a16:creationId xmlns:a16="http://schemas.microsoft.com/office/drawing/2014/main" id="{55D49AA4-CB4F-E24D-A9F7-5BEF86460EE5}"/>
              </a:ext>
            </a:extLst>
          </p:cNvPr>
          <p:cNvSpPr txBox="1"/>
          <p:nvPr/>
        </p:nvSpPr>
        <p:spPr>
          <a:xfrm>
            <a:off x="1088770" y="187196"/>
            <a:ext cx="1078643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_tradnl" altLang="en-US" sz="2400" spc="119" dirty="0">
                <a:solidFill>
                  <a:srgbClr val="3B5284"/>
                </a:solidFill>
                <a:latin typeface="Century Gothic" panose="020B0502020202020204" pitchFamily="34" charset="0"/>
              </a:rPr>
              <a:t>EL TRANSPORTE AEREO ES FUNDAMENTAL PARA EL DESARROLLO ECONOMICO</a:t>
            </a:r>
            <a:endParaRPr lang="es-ES_tradnl" sz="2400" spc="119" dirty="0">
              <a:solidFill>
                <a:srgbClr val="3B5284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F2E56CFB-10B1-E543-AEB6-AEEB77E6BAB8}"/>
              </a:ext>
            </a:extLst>
          </p:cNvPr>
          <p:cNvSpPr/>
          <p:nvPr/>
        </p:nvSpPr>
        <p:spPr>
          <a:xfrm>
            <a:off x="468418" y="0"/>
            <a:ext cx="374064" cy="882315"/>
          </a:xfrm>
          <a:prstGeom prst="rect">
            <a:avLst/>
          </a:prstGeom>
          <a:solidFill>
            <a:srgbClr val="3B5284"/>
          </a:solidFill>
        </p:spPr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2C047C-157C-7EFE-25A2-0273CA8E39FE}"/>
              </a:ext>
            </a:extLst>
          </p:cNvPr>
          <p:cNvGrpSpPr/>
          <p:nvPr/>
        </p:nvGrpSpPr>
        <p:grpSpPr>
          <a:xfrm>
            <a:off x="10322156" y="6042796"/>
            <a:ext cx="1745146" cy="815204"/>
            <a:chOff x="3301553" y="5520617"/>
            <a:chExt cx="2111334" cy="957902"/>
          </a:xfrm>
        </p:grpSpPr>
        <p:sp>
          <p:nvSpPr>
            <p:cNvPr id="5" name="Redondear rectángulo de esquina sencilla 2">
              <a:extLst>
                <a:ext uri="{FF2B5EF4-FFF2-40B4-BE49-F238E27FC236}">
                  <a16:creationId xmlns:a16="http://schemas.microsoft.com/office/drawing/2014/main" id="{6350A3E8-4BEC-48FA-1F58-D4B982E4BE5F}"/>
                </a:ext>
              </a:extLst>
            </p:cNvPr>
            <p:cNvSpPr/>
            <p:nvPr/>
          </p:nvSpPr>
          <p:spPr>
            <a:xfrm flipH="1">
              <a:off x="3301553" y="5520617"/>
              <a:ext cx="2111334" cy="957902"/>
            </a:xfrm>
            <a:prstGeom prst="round1Rect">
              <a:avLst>
                <a:gd name="adj" fmla="val 30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pic>
          <p:nvPicPr>
            <p:cNvPr id="10" name="Imagen 3">
              <a:extLst>
                <a:ext uri="{FF2B5EF4-FFF2-40B4-BE49-F238E27FC236}">
                  <a16:creationId xmlns:a16="http://schemas.microsoft.com/office/drawing/2014/main" id="{FFC9D90E-7605-ADC2-CDE5-B6E0C6F61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49151" y="5685459"/>
              <a:ext cx="1587011" cy="688885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97E198B6-A6DD-FDC1-BEB4-ACD2D8F79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2391" y="1080027"/>
            <a:ext cx="7782746" cy="50314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1E021E-E022-2657-1FBE-E1AA119FF606}"/>
              </a:ext>
            </a:extLst>
          </p:cNvPr>
          <p:cNvSpPr txBox="1"/>
          <p:nvPr/>
        </p:nvSpPr>
        <p:spPr>
          <a:xfrm>
            <a:off x="393918" y="1147575"/>
            <a:ext cx="372088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AR" sz="2400" b="1" dirty="0">
                <a:solidFill>
                  <a:schemeClr val="accent1">
                    <a:lumMod val="50000"/>
                  </a:schemeClr>
                </a:solidFill>
              </a:rPr>
              <a:t>Turismo en ALC</a:t>
            </a:r>
            <a:r>
              <a:rPr lang="es-AR" sz="2400" b="1" baseline="30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s-AR" sz="1600" dirty="0"/>
              <a:t> </a:t>
            </a:r>
            <a:br>
              <a:rPr lang="es-AR" sz="1600" dirty="0"/>
            </a:br>
            <a:r>
              <a:rPr lang="es-AR" sz="1600" i="1" dirty="0"/>
              <a:t>Datos de 2019</a:t>
            </a:r>
            <a:endParaRPr lang="es-AR" i="1" dirty="0"/>
          </a:p>
          <a:p>
            <a:pPr marL="522288" lvl="1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AR" dirty="0"/>
              <a:t>10% del PIB</a:t>
            </a:r>
          </a:p>
          <a:p>
            <a:pPr marL="522288" lvl="1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AR" dirty="0"/>
              <a:t>9% del empleo (24 M)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s-AR" sz="2400" b="1" dirty="0">
                <a:solidFill>
                  <a:schemeClr val="accent1">
                    <a:lumMod val="50000"/>
                  </a:schemeClr>
                </a:solidFill>
              </a:rPr>
              <a:t>Carga aérea</a:t>
            </a:r>
          </a:p>
          <a:p>
            <a:pPr marL="522288" lvl="1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AR" dirty="0"/>
              <a:t>1% del volumen global</a:t>
            </a:r>
          </a:p>
          <a:p>
            <a:pPr marL="522288" lvl="1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AR" dirty="0"/>
              <a:t>35% del valor de la carga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B470B1-6BFE-C8AA-7625-10126B022ED1}"/>
              </a:ext>
            </a:extLst>
          </p:cNvPr>
          <p:cNvSpPr txBox="1"/>
          <p:nvPr/>
        </p:nvSpPr>
        <p:spPr>
          <a:xfrm>
            <a:off x="438208" y="6289074"/>
            <a:ext cx="40446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baseline="30000" dirty="0"/>
              <a:t>1</a:t>
            </a:r>
            <a:r>
              <a:rPr lang="en-US" sz="1100" i="1" dirty="0"/>
              <a:t> </a:t>
            </a:r>
            <a:r>
              <a:rPr lang="es-AR" sz="1100" i="1" dirty="0"/>
              <a:t>ALC: América Latina y el Caribe</a:t>
            </a:r>
          </a:p>
          <a:p>
            <a:r>
              <a:rPr lang="en-US" sz="1100" i="1" dirty="0"/>
              <a:t>Fuente: IATA; IDB Tourism Sector Framework document</a:t>
            </a:r>
            <a:r>
              <a:rPr lang="en-U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(May 2022)</a:t>
            </a:r>
            <a:endParaRPr lang="en-US" sz="11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2732B0-EBE4-9DAB-4646-4D8969525113}"/>
              </a:ext>
            </a:extLst>
          </p:cNvPr>
          <p:cNvSpPr txBox="1"/>
          <p:nvPr/>
        </p:nvSpPr>
        <p:spPr>
          <a:xfrm>
            <a:off x="393918" y="3889576"/>
            <a:ext cx="3603854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AR" sz="2400" b="1" dirty="0">
                <a:solidFill>
                  <a:schemeClr val="accent1">
                    <a:lumMod val="50000"/>
                  </a:schemeClr>
                </a:solidFill>
              </a:rPr>
              <a:t>Aviación en Colombia</a:t>
            </a:r>
            <a:r>
              <a:rPr lang="es-AR" sz="1600" dirty="0"/>
              <a:t> </a:t>
            </a:r>
            <a:br>
              <a:rPr lang="es-AR" sz="1600" dirty="0"/>
            </a:br>
            <a:r>
              <a:rPr lang="es-AR" sz="1600" i="1" dirty="0"/>
              <a:t>Datos de 2018 (IATA)</a:t>
            </a:r>
          </a:p>
          <a:p>
            <a:pPr marL="522288" lvl="1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AR" dirty="0"/>
              <a:t>2,7% del PIB</a:t>
            </a:r>
          </a:p>
          <a:p>
            <a:pPr marL="522288" lvl="1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AR" dirty="0"/>
              <a:t>600.000 empleos</a:t>
            </a:r>
          </a:p>
          <a:p>
            <a:pPr marL="522288" lvl="1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AR" dirty="0"/>
              <a:t>94 conexiones internacionales directas</a:t>
            </a:r>
          </a:p>
        </p:txBody>
      </p:sp>
    </p:spTree>
    <p:extLst>
      <p:ext uri="{BB962C8B-B14F-4D97-AF65-F5344CB8AC3E}">
        <p14:creationId xmlns:p14="http://schemas.microsoft.com/office/powerpoint/2010/main" val="156397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4">
            <a:extLst>
              <a:ext uri="{FF2B5EF4-FFF2-40B4-BE49-F238E27FC236}">
                <a16:creationId xmlns:a16="http://schemas.microsoft.com/office/drawing/2014/main" id="{55D49AA4-CB4F-E24D-A9F7-5BEF86460EE5}"/>
              </a:ext>
            </a:extLst>
          </p:cNvPr>
          <p:cNvSpPr txBox="1"/>
          <p:nvPr/>
        </p:nvSpPr>
        <p:spPr>
          <a:xfrm>
            <a:off x="1088770" y="187196"/>
            <a:ext cx="1078643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_tradnl" altLang="en-US" sz="2400" spc="119" dirty="0">
                <a:solidFill>
                  <a:srgbClr val="3B5284"/>
                </a:solidFill>
                <a:latin typeface="Century Gothic" panose="020B0502020202020204" pitchFamily="34" charset="0"/>
              </a:rPr>
              <a:t>PARA UNA AVIACION MAS LIMPIA Y ALCANZAR EL NET-ZERO EL SECTOR PROPONE UNA CANASTA DE MEDIDAS</a:t>
            </a:r>
            <a:endParaRPr lang="es-ES_tradnl" sz="2400" spc="119" dirty="0">
              <a:solidFill>
                <a:srgbClr val="3B5284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F2E56CFB-10B1-E543-AEB6-AEEB77E6BAB8}"/>
              </a:ext>
            </a:extLst>
          </p:cNvPr>
          <p:cNvSpPr/>
          <p:nvPr/>
        </p:nvSpPr>
        <p:spPr>
          <a:xfrm>
            <a:off x="468418" y="0"/>
            <a:ext cx="374064" cy="882315"/>
          </a:xfrm>
          <a:prstGeom prst="rect">
            <a:avLst/>
          </a:prstGeom>
          <a:solidFill>
            <a:srgbClr val="3B5284"/>
          </a:solidFill>
        </p:spPr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2C047C-157C-7EFE-25A2-0273CA8E39FE}"/>
              </a:ext>
            </a:extLst>
          </p:cNvPr>
          <p:cNvGrpSpPr/>
          <p:nvPr/>
        </p:nvGrpSpPr>
        <p:grpSpPr>
          <a:xfrm>
            <a:off x="10322156" y="6042796"/>
            <a:ext cx="1745146" cy="815204"/>
            <a:chOff x="3301553" y="5520617"/>
            <a:chExt cx="2111334" cy="957902"/>
          </a:xfrm>
        </p:grpSpPr>
        <p:sp>
          <p:nvSpPr>
            <p:cNvPr id="5" name="Redondear rectángulo de esquina sencilla 2">
              <a:extLst>
                <a:ext uri="{FF2B5EF4-FFF2-40B4-BE49-F238E27FC236}">
                  <a16:creationId xmlns:a16="http://schemas.microsoft.com/office/drawing/2014/main" id="{6350A3E8-4BEC-48FA-1F58-D4B982E4BE5F}"/>
                </a:ext>
              </a:extLst>
            </p:cNvPr>
            <p:cNvSpPr/>
            <p:nvPr/>
          </p:nvSpPr>
          <p:spPr>
            <a:xfrm flipH="1">
              <a:off x="3301553" y="5520617"/>
              <a:ext cx="2111334" cy="957902"/>
            </a:xfrm>
            <a:prstGeom prst="round1Rect">
              <a:avLst>
                <a:gd name="adj" fmla="val 30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pic>
          <p:nvPicPr>
            <p:cNvPr id="10" name="Imagen 3">
              <a:extLst>
                <a:ext uri="{FF2B5EF4-FFF2-40B4-BE49-F238E27FC236}">
                  <a16:creationId xmlns:a16="http://schemas.microsoft.com/office/drawing/2014/main" id="{FFC9D90E-7605-ADC2-CDE5-B6E0C6F61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49151" y="5685459"/>
              <a:ext cx="1587011" cy="688885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4B470B1-6BFE-C8AA-7625-10126B022ED1}"/>
              </a:ext>
            </a:extLst>
          </p:cNvPr>
          <p:cNvSpPr txBox="1"/>
          <p:nvPr/>
        </p:nvSpPr>
        <p:spPr>
          <a:xfrm>
            <a:off x="438208" y="6461794"/>
            <a:ext cx="30989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Fuente: Waypoint 2050X, ATAG (LTAG Scenario 3)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7DFF040-1A17-88F2-DA87-939D74183F66}"/>
              </a:ext>
            </a:extLst>
          </p:cNvPr>
          <p:cNvGrpSpPr/>
          <p:nvPr/>
        </p:nvGrpSpPr>
        <p:grpSpPr>
          <a:xfrm>
            <a:off x="-312376" y="1903237"/>
            <a:ext cx="9652477" cy="4271219"/>
            <a:chOff x="-312376" y="1360970"/>
            <a:chExt cx="9652477" cy="427121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8D7896F-3C2D-5A74-613F-E5D15CA01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12376" y="1360970"/>
              <a:ext cx="9652477" cy="4271219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1304960-BD8A-51C6-C62B-715860833CED}"/>
                </a:ext>
              </a:extLst>
            </p:cNvPr>
            <p:cNvSpPr/>
            <p:nvPr/>
          </p:nvSpPr>
          <p:spPr>
            <a:xfrm>
              <a:off x="6571117" y="1637414"/>
              <a:ext cx="2263473" cy="2782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0692EBC-C9EA-F13B-74BC-ED73C9358E00}"/>
                </a:ext>
              </a:extLst>
            </p:cNvPr>
            <p:cNvSpPr/>
            <p:nvPr/>
          </p:nvSpPr>
          <p:spPr>
            <a:xfrm>
              <a:off x="520877" y="4740225"/>
              <a:ext cx="7604757" cy="683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BE8210-15EB-0081-5E22-6408A7AEE4B8}"/>
                </a:ext>
              </a:extLst>
            </p:cNvPr>
            <p:cNvSpPr txBox="1"/>
            <p:nvPr/>
          </p:nvSpPr>
          <p:spPr>
            <a:xfrm rot="16200000">
              <a:off x="-1110068" y="2899114"/>
              <a:ext cx="3301620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</a:rPr>
                <a:t>Global aviation CO</a:t>
              </a:r>
              <a:r>
                <a:rPr lang="en-US" b="1" baseline="-25000" dirty="0">
                  <a:solidFill>
                    <a:schemeClr val="accent5">
                      <a:lumMod val="50000"/>
                    </a:schemeClr>
                  </a:solidFill>
                </a:rPr>
                <a:t>2</a:t>
              </a:r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</a:rPr>
                <a:t> emissions </a:t>
              </a:r>
            </a:p>
            <a:p>
              <a:pPr algn="ctr"/>
              <a:r>
                <a:rPr lang="en-US" sz="1600" dirty="0">
                  <a:solidFill>
                    <a:schemeClr val="accent5">
                      <a:lumMod val="50000"/>
                    </a:schemeClr>
                  </a:solidFill>
                </a:rPr>
                <a:t>(Millions of tons)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B19B15D-7883-F0E4-23E5-1A280E45D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71117" y="1781492"/>
              <a:ext cx="1747558" cy="2559477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5F48BAF-FE9B-13F4-A9F6-8CECBFE9C942}"/>
              </a:ext>
            </a:extLst>
          </p:cNvPr>
          <p:cNvSpPr txBox="1"/>
          <p:nvPr/>
        </p:nvSpPr>
        <p:spPr>
          <a:xfrm>
            <a:off x="8877121" y="1696286"/>
            <a:ext cx="3190181" cy="11210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s-AR" sz="1600" b="1" dirty="0"/>
              <a:t>Desarrollo Tecnológico: </a:t>
            </a:r>
            <a:r>
              <a:rPr lang="es-AR" sz="1600" dirty="0"/>
              <a:t>investigación, desarrollo y despliegue de sistemas de propulsión y fuselajes evolutivos y revolucionarios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45AA28-389B-F45F-92FB-7D00FD5BAED7}"/>
              </a:ext>
            </a:extLst>
          </p:cNvPr>
          <p:cNvSpPr txBox="1"/>
          <p:nvPr/>
        </p:nvSpPr>
        <p:spPr>
          <a:xfrm>
            <a:off x="8877122" y="2943930"/>
            <a:ext cx="3190181" cy="5055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s-AR" sz="1600"/>
              <a:t>Mejora continua de eficiencia en </a:t>
            </a:r>
            <a:r>
              <a:rPr lang="es-AR" sz="1600" b="1"/>
              <a:t>Operaciones e Infraestructura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DE330F-3A19-339F-F094-07744DBFC523}"/>
              </a:ext>
            </a:extLst>
          </p:cNvPr>
          <p:cNvSpPr txBox="1"/>
          <p:nvPr/>
        </p:nvSpPr>
        <p:spPr>
          <a:xfrm>
            <a:off x="8877120" y="3720353"/>
            <a:ext cx="3190181" cy="9158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s-AR" sz="1600" b="1" dirty="0"/>
              <a:t>Combustibles Sostenibles de Aviación (SAF): </a:t>
            </a:r>
            <a:r>
              <a:rPr lang="es-AR" sz="1600" dirty="0"/>
              <a:t>reemplazo de los combustibles fósiles como parte de una amplia transición energética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187E68-3E27-C845-3BD9-AA785C2D38F2}"/>
              </a:ext>
            </a:extLst>
          </p:cNvPr>
          <p:cNvSpPr txBox="1"/>
          <p:nvPr/>
        </p:nvSpPr>
        <p:spPr>
          <a:xfrm>
            <a:off x="8877121" y="4813163"/>
            <a:ext cx="3190181" cy="7107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s-AR" sz="1600" dirty="0"/>
              <a:t>Compensación de carbono con medidas basadas en </a:t>
            </a:r>
            <a:r>
              <a:rPr lang="es-AR" sz="1600" b="1" dirty="0"/>
              <a:t>mercados de carbono (CORSIA)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172D7DC-D843-BC20-B35C-7725BEF8F79D}"/>
              </a:ext>
            </a:extLst>
          </p:cNvPr>
          <p:cNvSpPr/>
          <p:nvPr/>
        </p:nvSpPr>
        <p:spPr>
          <a:xfrm>
            <a:off x="8435811" y="1979775"/>
            <a:ext cx="398779" cy="387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2F819F3-4163-9E93-621A-3AA1D3D98F56}"/>
              </a:ext>
            </a:extLst>
          </p:cNvPr>
          <p:cNvSpPr/>
          <p:nvPr/>
        </p:nvSpPr>
        <p:spPr>
          <a:xfrm>
            <a:off x="8435811" y="3012040"/>
            <a:ext cx="398779" cy="387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AA40F62-3A09-E24B-2147-093BA952C0FB}"/>
              </a:ext>
            </a:extLst>
          </p:cNvPr>
          <p:cNvSpPr/>
          <p:nvPr/>
        </p:nvSpPr>
        <p:spPr>
          <a:xfrm>
            <a:off x="8435811" y="3979010"/>
            <a:ext cx="398779" cy="387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93B95AA-463C-730E-E404-830987FCFD1A}"/>
              </a:ext>
            </a:extLst>
          </p:cNvPr>
          <p:cNvSpPr/>
          <p:nvPr/>
        </p:nvSpPr>
        <p:spPr>
          <a:xfrm>
            <a:off x="8435811" y="4962553"/>
            <a:ext cx="398779" cy="387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9957E8-33B6-1567-C0A5-0E05EFC65CBA}"/>
              </a:ext>
            </a:extLst>
          </p:cNvPr>
          <p:cNvSpPr txBox="1"/>
          <p:nvPr/>
        </p:nvSpPr>
        <p:spPr>
          <a:xfrm>
            <a:off x="1860284" y="1242635"/>
            <a:ext cx="8576783" cy="342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s-AR" sz="2000" b="1" dirty="0">
                <a:solidFill>
                  <a:schemeClr val="accent1">
                    <a:lumMod val="75000"/>
                  </a:schemeClr>
                </a:solidFill>
              </a:rPr>
              <a:t>“Canasta de medidas” de la Aviación para alcanzar el Net Zero en 2050</a:t>
            </a:r>
            <a:endParaRPr lang="es-A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9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2">
            <a:extLst>
              <a:ext uri="{FF2B5EF4-FFF2-40B4-BE49-F238E27FC236}">
                <a16:creationId xmlns:a16="http://schemas.microsoft.com/office/drawing/2014/main" id="{36F6FB23-79E6-5042-A349-A137301F3861}"/>
              </a:ext>
            </a:extLst>
          </p:cNvPr>
          <p:cNvSpPr/>
          <p:nvPr/>
        </p:nvSpPr>
        <p:spPr>
          <a:xfrm>
            <a:off x="468418" y="0"/>
            <a:ext cx="374064" cy="882315"/>
          </a:xfrm>
          <a:prstGeom prst="rect">
            <a:avLst/>
          </a:prstGeom>
          <a:solidFill>
            <a:srgbClr val="3B5284"/>
          </a:solidFill>
        </p:spPr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327309-A076-892D-71B8-70BEEC33712C}"/>
              </a:ext>
            </a:extLst>
          </p:cNvPr>
          <p:cNvSpPr txBox="1"/>
          <p:nvPr/>
        </p:nvSpPr>
        <p:spPr>
          <a:xfrm>
            <a:off x="430530" y="6558773"/>
            <a:ext cx="3059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chart from ATAG; images from Boeing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874AD1-346A-CC6C-9B24-0E1ECE663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62" y="1391768"/>
            <a:ext cx="10357793" cy="431749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CC3B0C6-8B13-E318-A709-299713B5689B}"/>
              </a:ext>
            </a:extLst>
          </p:cNvPr>
          <p:cNvSpPr/>
          <p:nvPr/>
        </p:nvSpPr>
        <p:spPr>
          <a:xfrm>
            <a:off x="10558136" y="3985852"/>
            <a:ext cx="519119" cy="17718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146535" y="162516"/>
            <a:ext cx="1057704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spc="119" dirty="0">
                <a:solidFill>
                  <a:srgbClr val="3B5284"/>
                </a:solidFill>
                <a:latin typeface="Century Gothic" panose="020B0502020202020204" pitchFamily="34" charset="0"/>
              </a:rPr>
              <a:t>LA SUSTITUCION POR AERONAVES ELECTRICAS O DE HIDROGENO EN AERONAVES DE MEDIANO/LARGO ALCANCE SOLO OCURRIRA EN EL LARGO PLAZO</a:t>
            </a:r>
          </a:p>
        </p:txBody>
      </p:sp>
    </p:spTree>
    <p:extLst>
      <p:ext uri="{BB962C8B-B14F-4D97-AF65-F5344CB8AC3E}">
        <p14:creationId xmlns:p14="http://schemas.microsoft.com/office/powerpoint/2010/main" val="292519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1146535" y="205182"/>
            <a:ext cx="1029649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400" spc="119" dirty="0">
                <a:solidFill>
                  <a:srgbClr val="3B5284"/>
                </a:solidFill>
                <a:latin typeface="Century Gothic" panose="020B0502020202020204" pitchFamily="34" charset="0"/>
              </a:rPr>
              <a:t>POR ESE MOTIVO LOS SAF TIENEN UN ROL CLAVE EN LA DESCARBONIZACION DE LA AVIACION</a:t>
            </a:r>
            <a:endParaRPr lang="en-US" sz="2400" spc="119" dirty="0">
              <a:solidFill>
                <a:srgbClr val="3B5284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36F6FB23-79E6-5042-A349-A137301F3861}"/>
              </a:ext>
            </a:extLst>
          </p:cNvPr>
          <p:cNvSpPr/>
          <p:nvPr/>
        </p:nvSpPr>
        <p:spPr>
          <a:xfrm>
            <a:off x="468418" y="0"/>
            <a:ext cx="374064" cy="882315"/>
          </a:xfrm>
          <a:prstGeom prst="rect">
            <a:avLst/>
          </a:prstGeom>
          <a:solidFill>
            <a:srgbClr val="3B5284"/>
          </a:solidFill>
        </p:spPr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71118D-C200-2324-E23A-30194BEF8D66}"/>
              </a:ext>
            </a:extLst>
          </p:cNvPr>
          <p:cNvGrpSpPr/>
          <p:nvPr/>
        </p:nvGrpSpPr>
        <p:grpSpPr>
          <a:xfrm>
            <a:off x="10014199" y="5843546"/>
            <a:ext cx="2111334" cy="957902"/>
            <a:chOff x="3301553" y="5520617"/>
            <a:chExt cx="2111334" cy="957902"/>
          </a:xfrm>
        </p:grpSpPr>
        <p:sp>
          <p:nvSpPr>
            <p:cNvPr id="6" name="Redondear rectángulo de esquina sencilla 2">
              <a:extLst>
                <a:ext uri="{FF2B5EF4-FFF2-40B4-BE49-F238E27FC236}">
                  <a16:creationId xmlns:a16="http://schemas.microsoft.com/office/drawing/2014/main" id="{88027664-82F5-2467-6307-1A7B0C0C3AE7}"/>
                </a:ext>
              </a:extLst>
            </p:cNvPr>
            <p:cNvSpPr/>
            <p:nvPr/>
          </p:nvSpPr>
          <p:spPr>
            <a:xfrm flipH="1">
              <a:off x="3301553" y="5520617"/>
              <a:ext cx="2111334" cy="957902"/>
            </a:xfrm>
            <a:prstGeom prst="round1Rect">
              <a:avLst>
                <a:gd name="adj" fmla="val 30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pic>
          <p:nvPicPr>
            <p:cNvPr id="7" name="Imagen 3">
              <a:extLst>
                <a:ext uri="{FF2B5EF4-FFF2-40B4-BE49-F238E27FC236}">
                  <a16:creationId xmlns:a16="http://schemas.microsoft.com/office/drawing/2014/main" id="{1C4D3034-8C59-FE5C-48A2-CDED23F4E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49151" y="5685459"/>
              <a:ext cx="1587011" cy="688885"/>
            </a:xfrm>
            <a:prstGeom prst="rect">
              <a:avLst/>
            </a:prstGeom>
          </p:spPr>
        </p:pic>
      </p:grp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1E731CD3-DAAC-0D1A-5615-D7ACEF9DC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091" y="1611855"/>
            <a:ext cx="7980571" cy="45201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E6022C-E097-1449-878D-A7DBE8F67733}"/>
              </a:ext>
            </a:extLst>
          </p:cNvPr>
          <p:cNvSpPr txBox="1"/>
          <p:nvPr/>
        </p:nvSpPr>
        <p:spPr>
          <a:xfrm>
            <a:off x="4133027" y="1152922"/>
            <a:ext cx="7673015" cy="342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s-AR" sz="2000" b="1" dirty="0">
                <a:solidFill>
                  <a:schemeClr val="accent1">
                    <a:lumMod val="75000"/>
                  </a:schemeClr>
                </a:solidFill>
              </a:rPr>
              <a:t>Rutas tecnológicas e insumos para producir SAF</a:t>
            </a:r>
            <a:endParaRPr lang="es-A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2BBB27A-A444-7D95-090D-22CB232D1A38}"/>
              </a:ext>
            </a:extLst>
          </p:cNvPr>
          <p:cNvSpPr txBox="1">
            <a:spLocks/>
          </p:cNvSpPr>
          <p:nvPr/>
        </p:nvSpPr>
        <p:spPr bwMode="auto">
          <a:xfrm>
            <a:off x="329604" y="1115856"/>
            <a:ext cx="3711983" cy="5526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es-AR" b="1" dirty="0">
                <a:solidFill>
                  <a:schemeClr val="tx2"/>
                </a:solidFill>
              </a:rPr>
              <a:t>Qué son los SAF?</a:t>
            </a:r>
          </a:p>
          <a:p>
            <a:pPr marL="232828" indent="-232828">
              <a:spcBef>
                <a:spcPts val="1200"/>
              </a:spcBef>
              <a:spcAft>
                <a:spcPts val="600"/>
              </a:spcAft>
            </a:pPr>
            <a:r>
              <a:rPr lang="es-AR" sz="1800" b="1" dirty="0"/>
              <a:t>Son combustibles “</a:t>
            </a:r>
            <a:r>
              <a:rPr lang="es-AR" sz="1800" b="1" dirty="0" err="1"/>
              <a:t>drop</a:t>
            </a:r>
            <a:r>
              <a:rPr lang="es-AR" sz="1800" b="1" dirty="0"/>
              <a:t>-in”, </a:t>
            </a:r>
            <a:br>
              <a:rPr lang="es-AR" sz="1800" b="1" dirty="0"/>
            </a:br>
            <a:r>
              <a:rPr lang="es-AR" sz="1800" dirty="0"/>
              <a:t>es decir que pueden mezclarse con el jet fuel tradicional</a:t>
            </a:r>
          </a:p>
          <a:p>
            <a:pPr marL="232828" indent="-232828">
              <a:spcBef>
                <a:spcPts val="1200"/>
              </a:spcBef>
              <a:spcAft>
                <a:spcPts val="600"/>
              </a:spcAft>
            </a:pPr>
            <a:r>
              <a:rPr lang="es-AR" sz="1800" dirty="0"/>
              <a:t>Pueden utilizarse en las </a:t>
            </a:r>
            <a:r>
              <a:rPr lang="es-AR" sz="1800" b="1" dirty="0"/>
              <a:t>aeronaves existentes</a:t>
            </a:r>
            <a:r>
              <a:rPr lang="es-AR" sz="1800" dirty="0"/>
              <a:t>, y utilizar la infraestructura de combustible actual en los aeropuertos</a:t>
            </a:r>
          </a:p>
          <a:p>
            <a:pPr marL="232828" indent="-232828">
              <a:spcBef>
                <a:spcPts val="1200"/>
              </a:spcBef>
              <a:spcAft>
                <a:spcPts val="600"/>
              </a:spcAft>
            </a:pPr>
            <a:r>
              <a:rPr lang="es-AR" sz="1800" dirty="0"/>
              <a:t>En comparación con el jet fuel, los SAF ofrecen hasta </a:t>
            </a:r>
            <a:r>
              <a:rPr lang="es-AR" sz="1800" b="1" dirty="0"/>
              <a:t>una reducción del 100% </a:t>
            </a:r>
            <a:r>
              <a:rPr lang="es-AR" sz="1800" dirty="0"/>
              <a:t>de las emisiones de carbono en su ciclo de vida</a:t>
            </a:r>
          </a:p>
          <a:p>
            <a:pPr marL="232828" indent="-232828">
              <a:spcBef>
                <a:spcPts val="1200"/>
              </a:spcBef>
              <a:spcAft>
                <a:spcPts val="600"/>
              </a:spcAft>
            </a:pPr>
            <a:r>
              <a:rPr lang="es-AR" sz="1800" dirty="0"/>
              <a:t>Existen </a:t>
            </a:r>
            <a:r>
              <a:rPr lang="es-AR" sz="1800" b="1" dirty="0"/>
              <a:t>7 rutas tecnológicas certificadas por la ASTM</a:t>
            </a:r>
            <a:r>
              <a:rPr lang="es-AR" sz="1800" dirty="0"/>
              <a:t>, que permiten hasta 50% de SAF en la mezcla de combustible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7940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1146534" y="233297"/>
            <a:ext cx="1060227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400" spc="119" dirty="0">
                <a:solidFill>
                  <a:srgbClr val="3B5284"/>
                </a:solidFill>
                <a:latin typeface="Century Gothic" panose="020B0502020202020204" pitchFamily="34" charset="0"/>
              </a:rPr>
              <a:t>LOS SAF SON UNA REALIDAD: LAS LINEAS AEREAS TOMARON SU COMPROMISO Y ESTAN FORMALIZANDO ACUERDOS DE COMPRA</a:t>
            </a: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36F6FB23-79E6-5042-A349-A137301F3861}"/>
              </a:ext>
            </a:extLst>
          </p:cNvPr>
          <p:cNvSpPr/>
          <p:nvPr/>
        </p:nvSpPr>
        <p:spPr>
          <a:xfrm>
            <a:off x="468418" y="0"/>
            <a:ext cx="374064" cy="882315"/>
          </a:xfrm>
          <a:prstGeom prst="rect">
            <a:avLst/>
          </a:prstGeom>
          <a:solidFill>
            <a:srgbClr val="3B5284"/>
          </a:solidFill>
        </p:spPr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71118D-C200-2324-E23A-30194BEF8D66}"/>
              </a:ext>
            </a:extLst>
          </p:cNvPr>
          <p:cNvGrpSpPr/>
          <p:nvPr/>
        </p:nvGrpSpPr>
        <p:grpSpPr>
          <a:xfrm>
            <a:off x="10014199" y="5843546"/>
            <a:ext cx="2111334" cy="957902"/>
            <a:chOff x="3301553" y="5520617"/>
            <a:chExt cx="2111334" cy="957902"/>
          </a:xfrm>
        </p:grpSpPr>
        <p:sp>
          <p:nvSpPr>
            <p:cNvPr id="6" name="Redondear rectángulo de esquina sencilla 2">
              <a:extLst>
                <a:ext uri="{FF2B5EF4-FFF2-40B4-BE49-F238E27FC236}">
                  <a16:creationId xmlns:a16="http://schemas.microsoft.com/office/drawing/2014/main" id="{88027664-82F5-2467-6307-1A7B0C0C3AE7}"/>
                </a:ext>
              </a:extLst>
            </p:cNvPr>
            <p:cNvSpPr/>
            <p:nvPr/>
          </p:nvSpPr>
          <p:spPr>
            <a:xfrm flipH="1">
              <a:off x="3301553" y="5520617"/>
              <a:ext cx="2111334" cy="957902"/>
            </a:xfrm>
            <a:prstGeom prst="round1Rect">
              <a:avLst>
                <a:gd name="adj" fmla="val 30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pic>
          <p:nvPicPr>
            <p:cNvPr id="7" name="Imagen 3">
              <a:extLst>
                <a:ext uri="{FF2B5EF4-FFF2-40B4-BE49-F238E27FC236}">
                  <a16:creationId xmlns:a16="http://schemas.microsoft.com/office/drawing/2014/main" id="{1C4D3034-8C59-FE5C-48A2-CDED23F4E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49151" y="5685459"/>
              <a:ext cx="1587011" cy="688885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5598862-50B2-6707-3FE9-03F51053081A}"/>
              </a:ext>
            </a:extLst>
          </p:cNvPr>
          <p:cNvSpPr txBox="1"/>
          <p:nvPr/>
        </p:nvSpPr>
        <p:spPr>
          <a:xfrm>
            <a:off x="223597" y="5875114"/>
            <a:ext cx="7730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Fuentes:</a:t>
            </a:r>
            <a:br>
              <a:rPr lang="en-US" sz="1200" i="1" dirty="0"/>
            </a:br>
            <a:r>
              <a:rPr lang="en-US" sz="1200" i="1" dirty="0"/>
              <a:t>https://www.iata.org/en/programs/environment/sustainable-aviation-fuels/</a:t>
            </a:r>
            <a:br>
              <a:rPr lang="en-US" sz="1200" i="1" dirty="0"/>
            </a:br>
            <a:r>
              <a:rPr lang="en-US" sz="1200" i="1" dirty="0"/>
              <a:t>https://www.flightglobal.com/strategy/latam-sets-sustainable-aviation-fuel-goal-for-2030/148176.article</a:t>
            </a:r>
            <a:br>
              <a:rPr lang="en-US" sz="1200" i="1" dirty="0"/>
            </a:br>
            <a:r>
              <a:rPr lang="en-US" sz="1200" i="1" dirty="0"/>
              <a:t>https://www.flightglobal.com/airlines/qantas-targets-25-emissions-cut-by-2030-in-push-towards-net-zero/148106.article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8F11753-1B79-E4D8-CCF4-CD83EDC5E06E}"/>
              </a:ext>
            </a:extLst>
          </p:cNvPr>
          <p:cNvSpPr txBox="1">
            <a:spLocks/>
          </p:cNvSpPr>
          <p:nvPr/>
        </p:nvSpPr>
        <p:spPr bwMode="auto">
          <a:xfrm>
            <a:off x="517278" y="1558873"/>
            <a:ext cx="3682582" cy="3917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800"/>
              </a:spcBef>
              <a:buNone/>
            </a:pPr>
            <a:r>
              <a:rPr lang="es-AR" b="1" dirty="0">
                <a:solidFill>
                  <a:schemeClr val="accent1">
                    <a:lumMod val="75000"/>
                  </a:schemeClr>
                </a:solidFill>
              </a:rPr>
              <a:t>Datos sobre los SAF (IATA)</a:t>
            </a:r>
          </a:p>
          <a:p>
            <a:pPr marL="226478" indent="-226478">
              <a:spcBef>
                <a:spcPts val="1800"/>
              </a:spcBef>
              <a:spcAft>
                <a:spcPts val="600"/>
              </a:spcAft>
            </a:pPr>
            <a:r>
              <a:rPr lang="es-AR" sz="1800" b="1" dirty="0"/>
              <a:t>Más de 450.000 vuelos </a:t>
            </a:r>
            <a:r>
              <a:rPr lang="es-AR" sz="1800" dirty="0"/>
              <a:t>utilizaron SAF entre 2016 y marzo 2023</a:t>
            </a:r>
          </a:p>
          <a:p>
            <a:pPr marL="226478" indent="-226478">
              <a:spcBef>
                <a:spcPts val="800"/>
              </a:spcBef>
              <a:spcAft>
                <a:spcPts val="600"/>
              </a:spcAft>
            </a:pPr>
            <a:r>
              <a:rPr lang="es-AR" sz="1800" dirty="0"/>
              <a:t>En 2022 se produjeron </a:t>
            </a:r>
            <a:r>
              <a:rPr lang="es-AR" sz="1800" b="1" dirty="0"/>
              <a:t>200 millones de litros de SAF</a:t>
            </a:r>
            <a:r>
              <a:rPr lang="es-AR" sz="1800" dirty="0"/>
              <a:t> </a:t>
            </a:r>
          </a:p>
          <a:p>
            <a:pPr marL="226478" indent="-226478">
              <a:spcBef>
                <a:spcPts val="800"/>
              </a:spcBef>
              <a:spcAft>
                <a:spcPts val="600"/>
              </a:spcAft>
            </a:pPr>
            <a:r>
              <a:rPr lang="es-AR" sz="1800" dirty="0"/>
              <a:t>Hay </a:t>
            </a:r>
            <a:r>
              <a:rPr lang="es-AR" sz="1800" b="1" dirty="0"/>
              <a:t>17.000 millones de litros </a:t>
            </a:r>
            <a:r>
              <a:rPr lang="es-AR" sz="1800" dirty="0"/>
              <a:t>comprometidos en acuerdos de compra</a:t>
            </a:r>
          </a:p>
          <a:p>
            <a:pPr marL="226478" indent="-226478">
              <a:spcBef>
                <a:spcPts val="800"/>
              </a:spcBef>
              <a:spcAft>
                <a:spcPts val="600"/>
              </a:spcAft>
            </a:pPr>
            <a:r>
              <a:rPr lang="es-AR" sz="1800" b="1" dirty="0"/>
              <a:t>Más de 50 líneas aéreas </a:t>
            </a:r>
            <a:r>
              <a:rPr lang="es-AR" sz="1800" dirty="0"/>
              <a:t>ya experimentaron con SAF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3E234B-69D9-EF47-AB73-57B19C0BFDCE}"/>
              </a:ext>
            </a:extLst>
          </p:cNvPr>
          <p:cNvSpPr txBox="1"/>
          <p:nvPr/>
        </p:nvSpPr>
        <p:spPr>
          <a:xfrm>
            <a:off x="4989123" y="1302109"/>
            <a:ext cx="5792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solidFill>
                  <a:schemeClr val="accent1">
                    <a:lumMod val="75000"/>
                  </a:schemeClr>
                </a:solidFill>
              </a:rPr>
              <a:t>Más de 30 líneas aéreas comprometidas a utilizar</a:t>
            </a:r>
            <a:br>
              <a:rPr lang="es-AR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AR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AR" sz="2000" b="1" u="sng" dirty="0">
                <a:solidFill>
                  <a:schemeClr val="accent1">
                    <a:lumMod val="75000"/>
                  </a:schemeClr>
                </a:solidFill>
              </a:rPr>
              <a:t>al menos 10% SAF en 2030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A67381-7B17-FB6C-BD3B-73D042A4D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611" y="2079718"/>
            <a:ext cx="7526384" cy="369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1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1146535" y="297095"/>
            <a:ext cx="1029649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400" spc="119" dirty="0">
                <a:solidFill>
                  <a:srgbClr val="3B5284"/>
                </a:solidFill>
                <a:latin typeface="Century Gothic" panose="020B0502020202020204" pitchFamily="34" charset="0"/>
              </a:rPr>
              <a:t>SIN EMBARGO, EL DESPLIEGUE DE LOS SAF PRESENTA VARIOS DESAFIOS</a:t>
            </a:r>
            <a:endParaRPr lang="en-US" sz="2400" spc="119" dirty="0">
              <a:solidFill>
                <a:srgbClr val="3B5284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36F6FB23-79E6-5042-A349-A137301F3861}"/>
              </a:ext>
            </a:extLst>
          </p:cNvPr>
          <p:cNvSpPr/>
          <p:nvPr/>
        </p:nvSpPr>
        <p:spPr>
          <a:xfrm>
            <a:off x="468418" y="0"/>
            <a:ext cx="374064" cy="882315"/>
          </a:xfrm>
          <a:prstGeom prst="rect">
            <a:avLst/>
          </a:prstGeom>
          <a:solidFill>
            <a:srgbClr val="3B5284"/>
          </a:solidFill>
        </p:spPr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71118D-C200-2324-E23A-30194BEF8D66}"/>
              </a:ext>
            </a:extLst>
          </p:cNvPr>
          <p:cNvGrpSpPr/>
          <p:nvPr/>
        </p:nvGrpSpPr>
        <p:grpSpPr>
          <a:xfrm>
            <a:off x="10014199" y="5843546"/>
            <a:ext cx="2111334" cy="957902"/>
            <a:chOff x="3301553" y="5520617"/>
            <a:chExt cx="2111334" cy="957902"/>
          </a:xfrm>
        </p:grpSpPr>
        <p:sp>
          <p:nvSpPr>
            <p:cNvPr id="6" name="Redondear rectángulo de esquina sencilla 2">
              <a:extLst>
                <a:ext uri="{FF2B5EF4-FFF2-40B4-BE49-F238E27FC236}">
                  <a16:creationId xmlns:a16="http://schemas.microsoft.com/office/drawing/2014/main" id="{88027664-82F5-2467-6307-1A7B0C0C3AE7}"/>
                </a:ext>
              </a:extLst>
            </p:cNvPr>
            <p:cNvSpPr/>
            <p:nvPr/>
          </p:nvSpPr>
          <p:spPr>
            <a:xfrm flipH="1">
              <a:off x="3301553" y="5520617"/>
              <a:ext cx="2111334" cy="957902"/>
            </a:xfrm>
            <a:prstGeom prst="round1Rect">
              <a:avLst>
                <a:gd name="adj" fmla="val 30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pic>
          <p:nvPicPr>
            <p:cNvPr id="7" name="Imagen 3">
              <a:extLst>
                <a:ext uri="{FF2B5EF4-FFF2-40B4-BE49-F238E27FC236}">
                  <a16:creationId xmlns:a16="http://schemas.microsoft.com/office/drawing/2014/main" id="{1C4D3034-8C59-FE5C-48A2-CDED23F4E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49151" y="5685459"/>
              <a:ext cx="1587011" cy="688885"/>
            </a:xfrm>
            <a:prstGeom prst="rect">
              <a:avLst/>
            </a:prstGeom>
          </p:spPr>
        </p:pic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A534BD-4AAE-A2E2-8F43-FB6A98C3A4D2}"/>
              </a:ext>
            </a:extLst>
          </p:cNvPr>
          <p:cNvSpPr txBox="1">
            <a:spLocks/>
          </p:cNvSpPr>
          <p:nvPr/>
        </p:nvSpPr>
        <p:spPr bwMode="auto">
          <a:xfrm>
            <a:off x="3947427" y="3013846"/>
            <a:ext cx="6615043" cy="1208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es-AR" dirty="0"/>
              <a:t>Escalar la producción de SAF en ALC demandara:</a:t>
            </a:r>
          </a:p>
          <a:p>
            <a:pPr marL="404813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AR" sz="2000" dirty="0"/>
              <a:t>Construcción de </a:t>
            </a:r>
            <a:r>
              <a:rPr lang="es-AR" sz="2000" b="1" dirty="0"/>
              <a:t>620 a 840 plantas de producción</a:t>
            </a:r>
          </a:p>
          <a:p>
            <a:pPr marL="404813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AR" sz="2000" dirty="0"/>
              <a:t>Inversiones de entre </a:t>
            </a:r>
            <a:r>
              <a:rPr lang="es-AR" sz="2000" b="1" dirty="0"/>
              <a:t>$140-180 miles de millones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72A55B-46ED-18C8-9A1B-826FE3323877}"/>
              </a:ext>
            </a:extLst>
          </p:cNvPr>
          <p:cNvSpPr txBox="1"/>
          <p:nvPr/>
        </p:nvSpPr>
        <p:spPr>
          <a:xfrm>
            <a:off x="278725" y="6403630"/>
            <a:ext cx="7608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ATAG scenarios for SAF demand and investments, IATA estimations for SAF related investments and employment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EF404EC-2F21-A41F-0C4B-9A94467C6B96}"/>
              </a:ext>
            </a:extLst>
          </p:cNvPr>
          <p:cNvSpPr txBox="1">
            <a:spLocks/>
          </p:cNvSpPr>
          <p:nvPr/>
        </p:nvSpPr>
        <p:spPr bwMode="auto">
          <a:xfrm>
            <a:off x="3947427" y="1222260"/>
            <a:ext cx="2868281" cy="14369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800"/>
              </a:spcBef>
              <a:buNone/>
            </a:pPr>
            <a:r>
              <a:rPr lang="es-AR" dirty="0"/>
              <a:t>Producción de SAF en 2022: </a:t>
            </a:r>
            <a:r>
              <a:rPr lang="es-AR" b="1" dirty="0"/>
              <a:t>200.000 </a:t>
            </a:r>
            <a:r>
              <a:rPr lang="es-AR" b="1" dirty="0" err="1"/>
              <a:t>tons</a:t>
            </a:r>
            <a:r>
              <a:rPr lang="es-AR" b="1" dirty="0"/>
              <a:t> </a:t>
            </a:r>
            <a:br>
              <a:rPr lang="es-AR" b="1" dirty="0"/>
            </a:br>
            <a:r>
              <a:rPr lang="es-AR" dirty="0"/>
              <a:t>(0,1% del consumo total de jet fuel)</a:t>
            </a:r>
          </a:p>
          <a:p>
            <a:pPr marL="226478" indent="-226478">
              <a:spcBef>
                <a:spcPts val="800"/>
              </a:spcBef>
            </a:pPr>
            <a:endParaRPr lang="es-A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45334-B5EC-AD87-29F5-60A46D94651D}"/>
              </a:ext>
            </a:extLst>
          </p:cNvPr>
          <p:cNvSpPr txBox="1">
            <a:spLocks/>
          </p:cNvSpPr>
          <p:nvPr/>
        </p:nvSpPr>
        <p:spPr bwMode="auto">
          <a:xfrm>
            <a:off x="7487921" y="1221179"/>
            <a:ext cx="3074550" cy="14369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800"/>
              </a:spcBef>
              <a:buNone/>
            </a:pPr>
            <a:r>
              <a:rPr lang="es-AR" dirty="0"/>
              <a:t>Demanda global de SAF para 2050: </a:t>
            </a:r>
            <a:r>
              <a:rPr lang="es-AR" b="1" dirty="0"/>
              <a:t>330 a 445 millones de </a:t>
            </a:r>
            <a:r>
              <a:rPr lang="es-AR" b="1" dirty="0" err="1"/>
              <a:t>tons</a:t>
            </a:r>
            <a:r>
              <a:rPr lang="es-AR" b="1" dirty="0"/>
              <a:t> </a:t>
            </a:r>
            <a:br>
              <a:rPr lang="es-AR" b="1" dirty="0"/>
            </a:br>
            <a:r>
              <a:rPr lang="es-AR" dirty="0"/>
              <a:t>(54 Mt in LAC)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63671A-C0C2-B557-34FC-644C07D4BE55}"/>
              </a:ext>
            </a:extLst>
          </p:cNvPr>
          <p:cNvSpPr txBox="1">
            <a:spLocks/>
          </p:cNvSpPr>
          <p:nvPr/>
        </p:nvSpPr>
        <p:spPr bwMode="auto">
          <a:xfrm>
            <a:off x="3947427" y="4635185"/>
            <a:ext cx="6615043" cy="12083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es-AR" dirty="0"/>
              <a:t>Los SAF cuestan </a:t>
            </a:r>
            <a:r>
              <a:rPr lang="es-AR" b="1" dirty="0"/>
              <a:t>2 a 5 veces más </a:t>
            </a:r>
            <a:r>
              <a:rPr lang="es-AR" dirty="0"/>
              <a:t>que el jet fuel, dependiendo de los insumos y la escala de la inversión </a:t>
            </a:r>
            <a:endParaRPr lang="es-AR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0163ED-B9D5-4EA0-75C1-A93F2A268FC0}"/>
              </a:ext>
            </a:extLst>
          </p:cNvPr>
          <p:cNvSpPr txBox="1"/>
          <p:nvPr/>
        </p:nvSpPr>
        <p:spPr>
          <a:xfrm>
            <a:off x="1317794" y="1469058"/>
            <a:ext cx="25793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AR" sz="2000" b="1" dirty="0">
                <a:solidFill>
                  <a:schemeClr val="accent1">
                    <a:lumMod val="75000"/>
                  </a:schemeClr>
                </a:solidFill>
              </a:rPr>
              <a:t>Disponibilidad y sustentabilidad de los insumos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CA999-F049-1686-E7E2-5BA5D1C67FD5}"/>
              </a:ext>
            </a:extLst>
          </p:cNvPr>
          <p:cNvSpPr txBox="1"/>
          <p:nvPr/>
        </p:nvSpPr>
        <p:spPr>
          <a:xfrm>
            <a:off x="1317794" y="3304908"/>
            <a:ext cx="2579305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AR" sz="2000" b="1" dirty="0">
                <a:solidFill>
                  <a:schemeClr val="accent1">
                    <a:lumMod val="75000"/>
                  </a:schemeClr>
                </a:solidFill>
              </a:rPr>
              <a:t>Tamaño y riesgo de las inversiones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6EA5D3-CD60-C205-0899-A785A54EE071}"/>
              </a:ext>
            </a:extLst>
          </p:cNvPr>
          <p:cNvSpPr txBox="1"/>
          <p:nvPr/>
        </p:nvSpPr>
        <p:spPr>
          <a:xfrm>
            <a:off x="1317794" y="4665621"/>
            <a:ext cx="2579305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AR" sz="2000" b="1" dirty="0">
                <a:solidFill>
                  <a:schemeClr val="accent1">
                    <a:lumMod val="75000"/>
                  </a:schemeClr>
                </a:solidFill>
              </a:rPr>
              <a:t>Impacto de los mayores costos de combustible en los tickets aéreos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6020C3A-7F97-EAA5-3CE6-EC9C0DF63D6F}"/>
              </a:ext>
            </a:extLst>
          </p:cNvPr>
          <p:cNvSpPr/>
          <p:nvPr/>
        </p:nvSpPr>
        <p:spPr>
          <a:xfrm>
            <a:off x="784775" y="1746158"/>
            <a:ext cx="398779" cy="387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D45C34A-8CCD-C9A2-51D8-6BA4C90303A9}"/>
              </a:ext>
            </a:extLst>
          </p:cNvPr>
          <p:cNvSpPr/>
          <p:nvPr/>
        </p:nvSpPr>
        <p:spPr>
          <a:xfrm>
            <a:off x="774142" y="3423445"/>
            <a:ext cx="398779" cy="387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2FCE831-62E6-2AC4-CAF3-4DFA659345B9}"/>
              </a:ext>
            </a:extLst>
          </p:cNvPr>
          <p:cNvSpPr/>
          <p:nvPr/>
        </p:nvSpPr>
        <p:spPr>
          <a:xfrm>
            <a:off x="774142" y="5044784"/>
            <a:ext cx="398779" cy="387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8248D7EA-EA97-66CB-9D19-EF89AF49410D}"/>
              </a:ext>
            </a:extLst>
          </p:cNvPr>
          <p:cNvSpPr/>
          <p:nvPr/>
        </p:nvSpPr>
        <p:spPr>
          <a:xfrm>
            <a:off x="6991811" y="1582900"/>
            <a:ext cx="364029" cy="70267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5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1FAB1514316094AA0A0D95539E87A74" ma:contentTypeVersion="1" ma:contentTypeDescription="Crear nuevo documento." ma:contentTypeScope="" ma:versionID="3006258759ba5b5fe8ac1622899c516c">
  <xsd:schema xmlns:xsd="http://www.w3.org/2001/XMLSchema" xmlns:xs="http://www.w3.org/2001/XMLSchema" xmlns:p="http://schemas.microsoft.com/office/2006/metadata/properties" xmlns:ns2="31d6a314-f2d1-4edc-9afb-0463c74e80ca" targetNamespace="http://schemas.microsoft.com/office/2006/metadata/properties" ma:root="true" ma:fieldsID="6b4d20f4c11b01045e8c232cbd98f654" ns2:_="">
    <xsd:import namespace="31d6a314-f2d1-4edc-9afb-0463c74e80ca"/>
    <xsd:element name="properties">
      <xsd:complexType>
        <xsd:sequence>
          <xsd:element name="documentManagement">
            <xsd:complexType>
              <xsd:all>
                <xsd:element ref="ns2:Forma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6a314-f2d1-4edc-9afb-0463c74e80ca" elementFormDefault="qualified">
    <xsd:import namespace="http://schemas.microsoft.com/office/2006/documentManagement/types"/>
    <xsd:import namespace="http://schemas.microsoft.com/office/infopath/2007/PartnerControls"/>
    <xsd:element name="Formato" ma:index="8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mato xmlns="31d6a314-f2d1-4edc-9afb-0463c74e80ca">/Style%20Library/Images/ppt.svg</Formato>
  </documentManagement>
</p:properties>
</file>

<file path=customXml/itemProps1.xml><?xml version="1.0" encoding="utf-8"?>
<ds:datastoreItem xmlns:ds="http://schemas.openxmlformats.org/officeDocument/2006/customXml" ds:itemID="{49393FFC-C50C-43CE-A9D0-E9802DD33914}"/>
</file>

<file path=customXml/itemProps2.xml><?xml version="1.0" encoding="utf-8"?>
<ds:datastoreItem xmlns:ds="http://schemas.openxmlformats.org/officeDocument/2006/customXml" ds:itemID="{A19C4591-CA92-4562-8325-F513103882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6A1BB8-6501-408B-84F0-FEEE88EB2CC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24882</TotalTime>
  <Words>1374</Words>
  <Application>Microsoft Office PowerPoint</Application>
  <PresentationFormat>Widescreen</PresentationFormat>
  <Paragraphs>174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20231005 Presentación BID - Mesa SAF Colombia v3</dc:title>
  <dc:creator>Colmenares Amaya, Marcela Janet</dc:creator>
  <cp:lastModifiedBy>Ansaldo, Mariano</cp:lastModifiedBy>
  <cp:revision>427</cp:revision>
  <cp:lastPrinted>2019-10-10T17:05:37Z</cp:lastPrinted>
  <dcterms:created xsi:type="dcterms:W3CDTF">2019-08-16T04:31:07Z</dcterms:created>
  <dcterms:modified xsi:type="dcterms:W3CDTF">2023-10-04T17:42:25Z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0x010100A1FAB1514316094AA0A0D95539E87A74</vt:lpwstr>
  </property>
</Properties>
</file>